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0"/>
  </p:notesMasterIdLst>
  <p:sldIdLst>
    <p:sldId id="306" r:id="rId5"/>
    <p:sldId id="307" r:id="rId6"/>
    <p:sldId id="323" r:id="rId7"/>
    <p:sldId id="343" r:id="rId8"/>
    <p:sldId id="305" r:id="rId9"/>
    <p:sldId id="335" r:id="rId10"/>
    <p:sldId id="319" r:id="rId11"/>
    <p:sldId id="344" r:id="rId12"/>
    <p:sldId id="342" r:id="rId13"/>
    <p:sldId id="311" r:id="rId14"/>
    <p:sldId id="327" r:id="rId15"/>
    <p:sldId id="326" r:id="rId16"/>
    <p:sldId id="330" r:id="rId17"/>
    <p:sldId id="309" r:id="rId18"/>
    <p:sldId id="3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92"/>
        <p:guide pos="7056"/>
        <p:guide orient="horz" pos="316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Patton" userId="6cc204236910b95d" providerId="LiveId" clId="{41B8004B-212C-AB4A-82C6-6ACA269C607D}"/>
    <pc:docChg chg="undo custSel addSld delSld modSld sldOrd">
      <pc:chgData name="Lorraine Patton" userId="6cc204236910b95d" providerId="LiveId" clId="{41B8004B-212C-AB4A-82C6-6ACA269C607D}" dt="2024-02-20T01:57:45.726" v="5699" actId="20577"/>
      <pc:docMkLst>
        <pc:docMk/>
      </pc:docMkLst>
      <pc:sldChg chg="addSp delSp modSp">
        <pc:chgData name="Lorraine Patton" userId="6cc204236910b95d" providerId="LiveId" clId="{41B8004B-212C-AB4A-82C6-6ACA269C607D}" dt="2024-02-20T01:57:45.726" v="5699" actId="20577"/>
        <pc:sldMkLst>
          <pc:docMk/>
          <pc:sldMk cId="1403455250" sldId="305"/>
        </pc:sldMkLst>
        <pc:spChg chg="add mod">
          <ac:chgData name="Lorraine Patton" userId="6cc204236910b95d" providerId="LiveId" clId="{41B8004B-212C-AB4A-82C6-6ACA269C607D}" dt="2024-02-20T01:57:45.726" v="5699" actId="20577"/>
          <ac:spMkLst>
            <pc:docMk/>
            <pc:sldMk cId="1403455250" sldId="305"/>
            <ac:spMk id="4" creationId="{3A0B80D4-212E-0665-A04F-A2725BB00E17}"/>
          </ac:spMkLst>
        </pc:spChg>
        <pc:spChg chg="del">
          <ac:chgData name="Lorraine Patton" userId="6cc204236910b95d" providerId="LiveId" clId="{41B8004B-212C-AB4A-82C6-6ACA269C607D}" dt="2024-02-17T19:48:15.370" v="2975" actId="478"/>
          <ac:spMkLst>
            <pc:docMk/>
            <pc:sldMk cId="1403455250" sldId="305"/>
            <ac:spMk id="5" creationId="{65834545-C1D5-2327-0EC0-9608A98F2DE9}"/>
          </ac:spMkLst>
        </pc:spChg>
        <pc:spChg chg="mod">
          <ac:chgData name="Lorraine Patton" userId="6cc204236910b95d" providerId="LiveId" clId="{41B8004B-212C-AB4A-82C6-6ACA269C607D}" dt="2024-02-17T20:07:00.549" v="4022" actId="20577"/>
          <ac:spMkLst>
            <pc:docMk/>
            <pc:sldMk cId="1403455250" sldId="305"/>
            <ac:spMk id="20" creationId="{A81EBC97-25D3-4939-F9FE-C4E7D05C259B}"/>
          </ac:spMkLst>
        </pc:spChg>
        <pc:spChg chg="mod">
          <ac:chgData name="Lorraine Patton" userId="6cc204236910b95d" providerId="LiveId" clId="{41B8004B-212C-AB4A-82C6-6ACA269C607D}" dt="2024-02-20T01:56:23.527" v="5557" actId="20577"/>
          <ac:spMkLst>
            <pc:docMk/>
            <pc:sldMk cId="1403455250" sldId="305"/>
            <ac:spMk id="24" creationId="{EB596805-A366-F82D-C7B9-10B594A0F828}"/>
          </ac:spMkLst>
        </pc:spChg>
        <pc:spChg chg="mod">
          <ac:chgData name="Lorraine Patton" userId="6cc204236910b95d" providerId="LiveId" clId="{41B8004B-212C-AB4A-82C6-6ACA269C607D}" dt="2024-02-17T21:13:54.192" v="4409" actId="1036"/>
          <ac:spMkLst>
            <pc:docMk/>
            <pc:sldMk cId="1403455250" sldId="305"/>
            <ac:spMk id="26" creationId="{10F1041D-B6F2-4FD0-EF08-68C90059312F}"/>
          </ac:spMkLst>
        </pc:spChg>
      </pc:sldChg>
      <pc:sldChg chg="modSp">
        <pc:chgData name="Lorraine Patton" userId="6cc204236910b95d" providerId="LiveId" clId="{41B8004B-212C-AB4A-82C6-6ACA269C607D}" dt="2024-02-19T01:51:36.649" v="5550" actId="1076"/>
        <pc:sldMkLst>
          <pc:docMk/>
          <pc:sldMk cId="114769864" sldId="306"/>
        </pc:sldMkLst>
        <pc:spChg chg="mod">
          <ac:chgData name="Lorraine Patton" userId="6cc204236910b95d" providerId="LiveId" clId="{41B8004B-212C-AB4A-82C6-6ACA269C607D}" dt="2024-02-19T01:51:36.649" v="5550" actId="1076"/>
          <ac:spMkLst>
            <pc:docMk/>
            <pc:sldMk cId="114769864" sldId="306"/>
            <ac:spMk id="17" creationId="{6DE6E68F-64B0-B799-91EE-4EACAE24A4CF}"/>
          </ac:spMkLst>
        </pc:spChg>
      </pc:sldChg>
      <pc:sldChg chg="modSp">
        <pc:chgData name="Lorraine Patton" userId="6cc204236910b95d" providerId="LiveId" clId="{41B8004B-212C-AB4A-82C6-6ACA269C607D}" dt="2024-02-17T20:00:41.160" v="3801" actId="20577"/>
        <pc:sldMkLst>
          <pc:docMk/>
          <pc:sldMk cId="1613598062" sldId="307"/>
        </pc:sldMkLst>
        <pc:spChg chg="mod">
          <ac:chgData name="Lorraine Patton" userId="6cc204236910b95d" providerId="LiveId" clId="{41B8004B-212C-AB4A-82C6-6ACA269C607D}" dt="2024-02-17T18:38:50.732" v="29" actId="20577"/>
          <ac:spMkLst>
            <pc:docMk/>
            <pc:sldMk cId="1613598062" sldId="307"/>
            <ac:spMk id="3" creationId="{1DDBBC93-70DF-4E4E-98E3-08124185AB18}"/>
          </ac:spMkLst>
        </pc:spChg>
        <pc:spChg chg="mod">
          <ac:chgData name="Lorraine Patton" userId="6cc204236910b95d" providerId="LiveId" clId="{41B8004B-212C-AB4A-82C6-6ACA269C607D}" dt="2024-02-17T20:00:41.160" v="3801" actId="20577"/>
          <ac:spMkLst>
            <pc:docMk/>
            <pc:sldMk cId="1613598062" sldId="307"/>
            <ac:spMk id="4" creationId="{65DE74E9-AA78-46C1-845A-0B72FA8AF35E}"/>
          </ac:spMkLst>
        </pc:spChg>
      </pc:sldChg>
      <pc:sldChg chg="modSp">
        <pc:chgData name="Lorraine Patton" userId="6cc204236910b95d" providerId="LiveId" clId="{41B8004B-212C-AB4A-82C6-6ACA269C607D}" dt="2024-02-18T22:19:17.424" v="5548" actId="20577"/>
        <pc:sldMkLst>
          <pc:docMk/>
          <pc:sldMk cId="2227882511" sldId="309"/>
        </pc:sldMkLst>
        <pc:spChg chg="mod">
          <ac:chgData name="Lorraine Patton" userId="6cc204236910b95d" providerId="LiveId" clId="{41B8004B-212C-AB4A-82C6-6ACA269C607D}" dt="2024-02-18T22:19:17.424" v="5548" actId="20577"/>
          <ac:spMkLst>
            <pc:docMk/>
            <pc:sldMk cId="2227882511" sldId="309"/>
            <ac:spMk id="8" creationId="{BD93C88D-9F1B-2409-3AE5-050A6982F31F}"/>
          </ac:spMkLst>
        </pc:spChg>
      </pc:sldChg>
      <pc:sldChg chg="del">
        <pc:chgData name="Lorraine Patton" userId="6cc204236910b95d" providerId="LiveId" clId="{41B8004B-212C-AB4A-82C6-6ACA269C607D}" dt="2024-02-17T19:44:36.505" v="2797" actId="2696"/>
        <pc:sldMkLst>
          <pc:docMk/>
          <pc:sldMk cId="3561473475" sldId="310"/>
        </pc:sldMkLst>
      </pc:sldChg>
      <pc:sldChg chg="addSp delSp modSp">
        <pc:chgData name="Lorraine Patton" userId="6cc204236910b95d" providerId="LiveId" clId="{41B8004B-212C-AB4A-82C6-6ACA269C607D}" dt="2024-02-18T22:17:12.452" v="5544" actId="1076"/>
        <pc:sldMkLst>
          <pc:docMk/>
          <pc:sldMk cId="3584772686" sldId="311"/>
        </pc:sldMkLst>
        <pc:spChg chg="mod">
          <ac:chgData name="Lorraine Patton" userId="6cc204236910b95d" providerId="LiveId" clId="{41B8004B-212C-AB4A-82C6-6ACA269C607D}" dt="2024-02-17T19:03:21.561" v="1931" actId="20577"/>
          <ac:spMkLst>
            <pc:docMk/>
            <pc:sldMk cId="3584772686" sldId="311"/>
            <ac:spMk id="8" creationId="{50061247-EA4F-4DFA-AFCE-648487762CF7}"/>
          </ac:spMkLst>
        </pc:spChg>
        <pc:spChg chg="add del mod">
          <ac:chgData name="Lorraine Patton" userId="6cc204236910b95d" providerId="LiveId" clId="{41B8004B-212C-AB4A-82C6-6ACA269C607D}" dt="2024-02-18T22:16:36.872" v="5534" actId="478"/>
          <ac:spMkLst>
            <pc:docMk/>
            <pc:sldMk cId="3584772686" sldId="311"/>
            <ac:spMk id="26" creationId="{A529D31C-04A3-ABA2-C755-2F60550CEDE9}"/>
          </ac:spMkLst>
        </pc:spChg>
        <pc:spChg chg="add mod">
          <ac:chgData name="Lorraine Patton" userId="6cc204236910b95d" providerId="LiveId" clId="{41B8004B-212C-AB4A-82C6-6ACA269C607D}" dt="2024-02-18T22:17:12.452" v="5544" actId="1076"/>
          <ac:spMkLst>
            <pc:docMk/>
            <pc:sldMk cId="3584772686" sldId="311"/>
            <ac:spMk id="28" creationId="{7716F9CD-6DCA-70F9-65A8-EB8E161B49B5}"/>
          </ac:spMkLst>
        </pc:spChg>
        <pc:inkChg chg="add del">
          <ac:chgData name="Lorraine Patton" userId="6cc204236910b95d" providerId="LiveId" clId="{41B8004B-212C-AB4A-82C6-6ACA269C607D}" dt="2024-02-18T22:15:06.525" v="5460"/>
          <ac:inkMkLst>
            <pc:docMk/>
            <pc:sldMk cId="3584772686" sldId="311"/>
            <ac:inkMk id="4" creationId="{A07CC17B-B0B3-0E0E-6445-A79C0A5F5725}"/>
          </ac:inkMkLst>
        </pc:inkChg>
        <pc:inkChg chg="add del">
          <ac:chgData name="Lorraine Patton" userId="6cc204236910b95d" providerId="LiveId" clId="{41B8004B-212C-AB4A-82C6-6ACA269C607D}" dt="2024-02-18T22:14:57.985" v="5451"/>
          <ac:inkMkLst>
            <pc:docMk/>
            <pc:sldMk cId="3584772686" sldId="311"/>
            <ac:inkMk id="5" creationId="{B919E69A-64C2-86B8-8BA0-798272E61909}"/>
          </ac:inkMkLst>
        </pc:inkChg>
        <pc:inkChg chg="add del reco">
          <ac:chgData name="Lorraine Patton" userId="6cc204236910b95d" providerId="LiveId" clId="{41B8004B-212C-AB4A-82C6-6ACA269C607D}" dt="2024-02-18T22:14:57.985" v="5451"/>
          <ac:inkMkLst>
            <pc:docMk/>
            <pc:sldMk cId="3584772686" sldId="311"/>
            <ac:inkMk id="7" creationId="{DD215058-81FE-E276-0AB8-1AC4E5D31FDE}"/>
          </ac:inkMkLst>
        </pc:inkChg>
        <pc:inkChg chg="add del">
          <ac:chgData name="Lorraine Patton" userId="6cc204236910b95d" providerId="LiveId" clId="{41B8004B-212C-AB4A-82C6-6ACA269C607D}" dt="2024-02-18T22:14:55.788" v="5450"/>
          <ac:inkMkLst>
            <pc:docMk/>
            <pc:sldMk cId="3584772686" sldId="311"/>
            <ac:inkMk id="9" creationId="{80D6ED0C-D368-3D7C-1058-24071803312A}"/>
          </ac:inkMkLst>
        </pc:inkChg>
        <pc:inkChg chg="add del">
          <ac:chgData name="Lorraine Patton" userId="6cc204236910b95d" providerId="LiveId" clId="{41B8004B-212C-AB4A-82C6-6ACA269C607D}" dt="2024-02-18T22:14:54.657" v="5449"/>
          <ac:inkMkLst>
            <pc:docMk/>
            <pc:sldMk cId="3584772686" sldId="311"/>
            <ac:inkMk id="12" creationId="{D4CE0733-CDFB-D62F-C4DE-DE267E1B3911}"/>
          </ac:inkMkLst>
        </pc:inkChg>
        <pc:inkChg chg="add del reco">
          <ac:chgData name="Lorraine Patton" userId="6cc204236910b95d" providerId="LiveId" clId="{41B8004B-212C-AB4A-82C6-6ACA269C607D}" dt="2024-02-18T22:14:54.657" v="5449"/>
          <ac:inkMkLst>
            <pc:docMk/>
            <pc:sldMk cId="3584772686" sldId="311"/>
            <ac:inkMk id="13" creationId="{0623AFC3-0EF8-3DEC-136B-A07BE4BF08DC}"/>
          </ac:inkMkLst>
        </pc:inkChg>
        <pc:inkChg chg="add del">
          <ac:chgData name="Lorraine Patton" userId="6cc204236910b95d" providerId="LiveId" clId="{41B8004B-212C-AB4A-82C6-6ACA269C607D}" dt="2024-02-18T22:15:02.614" v="5458"/>
          <ac:inkMkLst>
            <pc:docMk/>
            <pc:sldMk cId="3584772686" sldId="311"/>
            <ac:inkMk id="14" creationId="{10577EF6-51FF-BED3-28E0-04DB4D43E093}"/>
          </ac:inkMkLst>
        </pc:inkChg>
        <pc:inkChg chg="add del">
          <ac:chgData name="Lorraine Patton" userId="6cc204236910b95d" providerId="LiveId" clId="{41B8004B-212C-AB4A-82C6-6ACA269C607D}" dt="2024-02-18T22:15:02.614" v="5458"/>
          <ac:inkMkLst>
            <pc:docMk/>
            <pc:sldMk cId="3584772686" sldId="311"/>
            <ac:inkMk id="15" creationId="{3358DB0A-637A-66C3-F77F-72B36457A204}"/>
          </ac:inkMkLst>
        </pc:inkChg>
        <pc:inkChg chg="add del">
          <ac:chgData name="Lorraine Patton" userId="6cc204236910b95d" providerId="LiveId" clId="{41B8004B-212C-AB4A-82C6-6ACA269C607D}" dt="2024-02-18T22:15:02.614" v="5458"/>
          <ac:inkMkLst>
            <pc:docMk/>
            <pc:sldMk cId="3584772686" sldId="311"/>
            <ac:inkMk id="16" creationId="{64D574FD-2BD9-1D89-CBFE-6EC54D29F2D8}"/>
          </ac:inkMkLst>
        </pc:inkChg>
        <pc:inkChg chg="add del">
          <ac:chgData name="Lorraine Patton" userId="6cc204236910b95d" providerId="LiveId" clId="{41B8004B-212C-AB4A-82C6-6ACA269C607D}" dt="2024-02-18T22:15:02.614" v="5458"/>
          <ac:inkMkLst>
            <pc:docMk/>
            <pc:sldMk cId="3584772686" sldId="311"/>
            <ac:inkMk id="17" creationId="{F0DAAC50-01AB-9EB4-0576-0D4A946D272F}"/>
          </ac:inkMkLst>
        </pc:inkChg>
        <pc:inkChg chg="add del">
          <ac:chgData name="Lorraine Patton" userId="6cc204236910b95d" providerId="LiveId" clId="{41B8004B-212C-AB4A-82C6-6ACA269C607D}" dt="2024-02-18T22:15:02.614" v="5458"/>
          <ac:inkMkLst>
            <pc:docMk/>
            <pc:sldMk cId="3584772686" sldId="311"/>
            <ac:inkMk id="19" creationId="{457D8AF9-C270-FD77-2826-E535F5468431}"/>
          </ac:inkMkLst>
        </pc:inkChg>
        <pc:inkChg chg="add del">
          <ac:chgData name="Lorraine Patton" userId="6cc204236910b95d" providerId="LiveId" clId="{41B8004B-212C-AB4A-82C6-6ACA269C607D}" dt="2024-02-18T22:15:02.614" v="5458"/>
          <ac:inkMkLst>
            <pc:docMk/>
            <pc:sldMk cId="3584772686" sldId="311"/>
            <ac:inkMk id="21" creationId="{8F8DDA80-94EE-CB5E-D24E-EE5618F63536}"/>
          </ac:inkMkLst>
        </pc:inkChg>
        <pc:inkChg chg="add del reco">
          <ac:chgData name="Lorraine Patton" userId="6cc204236910b95d" providerId="LiveId" clId="{41B8004B-212C-AB4A-82C6-6ACA269C607D}" dt="2024-02-18T22:15:06.519" v="5459"/>
          <ac:inkMkLst>
            <pc:docMk/>
            <pc:sldMk cId="3584772686" sldId="311"/>
            <ac:inkMk id="25" creationId="{D7A084D3-6920-CBE1-3185-1776E3D65AD7}"/>
          </ac:inkMkLst>
        </pc:inkChg>
      </pc:sldChg>
      <pc:sldChg chg="addSp delSp modSp">
        <pc:chgData name="Lorraine Patton" userId="6cc204236910b95d" providerId="LiveId" clId="{41B8004B-212C-AB4A-82C6-6ACA269C607D}" dt="2024-02-17T20:14:43.770" v="4230" actId="22"/>
        <pc:sldMkLst>
          <pc:docMk/>
          <pc:sldMk cId="1674312706" sldId="319"/>
        </pc:sldMkLst>
        <pc:spChg chg="add mod">
          <ac:chgData name="Lorraine Patton" userId="6cc204236910b95d" providerId="LiveId" clId="{41B8004B-212C-AB4A-82C6-6ACA269C607D}" dt="2024-02-17T20:14:43.770" v="4230" actId="22"/>
          <ac:spMkLst>
            <pc:docMk/>
            <pc:sldMk cId="1674312706" sldId="319"/>
            <ac:spMk id="6" creationId="{90F489CE-83C2-8CDB-6D8C-DE55B841996D}"/>
          </ac:spMkLst>
        </pc:spChg>
        <pc:spChg chg="del mod">
          <ac:chgData name="Lorraine Patton" userId="6cc204236910b95d" providerId="LiveId" clId="{41B8004B-212C-AB4A-82C6-6ACA269C607D}" dt="2024-02-17T20:14:37.954" v="4229" actId="478"/>
          <ac:spMkLst>
            <pc:docMk/>
            <pc:sldMk cId="1674312706" sldId="319"/>
            <ac:spMk id="12" creationId="{1FD1F4E2-B529-0A3A-07F6-68F55C94D7C0}"/>
          </ac:spMkLst>
        </pc:spChg>
        <pc:spChg chg="del mod">
          <ac:chgData name="Lorraine Patton" userId="6cc204236910b95d" providerId="LiveId" clId="{41B8004B-212C-AB4A-82C6-6ACA269C607D}" dt="2024-02-17T20:14:35.483" v="4228" actId="478"/>
          <ac:spMkLst>
            <pc:docMk/>
            <pc:sldMk cId="1674312706" sldId="319"/>
            <ac:spMk id="14" creationId="{EF167C7D-94F2-8E51-76F6-CB99D8C71914}"/>
          </ac:spMkLst>
        </pc:spChg>
        <pc:spChg chg="add del mod">
          <ac:chgData name="Lorraine Patton" userId="6cc204236910b95d" providerId="LiveId" clId="{41B8004B-212C-AB4A-82C6-6ACA269C607D}" dt="2024-02-17T19:22:01.594" v="2548" actId="478"/>
          <ac:spMkLst>
            <pc:docMk/>
            <pc:sldMk cId="1674312706" sldId="319"/>
            <ac:spMk id="19" creationId="{33FE9820-DEA9-251E-AE32-1D7309E2870B}"/>
          </ac:spMkLst>
        </pc:spChg>
        <pc:spChg chg="mod">
          <ac:chgData name="Lorraine Patton" userId="6cc204236910b95d" providerId="LiveId" clId="{41B8004B-212C-AB4A-82C6-6ACA269C607D}" dt="2024-02-17T20:07:18.434" v="4031" actId="20577"/>
          <ac:spMkLst>
            <pc:docMk/>
            <pc:sldMk cId="1674312706" sldId="319"/>
            <ac:spMk id="24" creationId="{9A686A52-7630-4675-B383-8C2AD252EC1F}"/>
          </ac:spMkLst>
        </pc:spChg>
        <pc:spChg chg="add del mod">
          <ac:chgData name="Lorraine Patton" userId="6cc204236910b95d" providerId="LiveId" clId="{41B8004B-212C-AB4A-82C6-6ACA269C607D}" dt="2024-02-17T19:22:07.905" v="2550" actId="478"/>
          <ac:spMkLst>
            <pc:docMk/>
            <pc:sldMk cId="1674312706" sldId="319"/>
            <ac:spMk id="25" creationId="{23A95E57-BEAB-EB82-135C-A7AD2BA778DD}"/>
          </ac:spMkLst>
        </pc:spChg>
        <pc:spChg chg="add del mod">
          <ac:chgData name="Lorraine Patton" userId="6cc204236910b95d" providerId="LiveId" clId="{41B8004B-212C-AB4A-82C6-6ACA269C607D}" dt="2024-02-17T19:35:14.253" v="2617" actId="478"/>
          <ac:spMkLst>
            <pc:docMk/>
            <pc:sldMk cId="1674312706" sldId="319"/>
            <ac:spMk id="36" creationId="{5F1C273E-D619-B49B-1CC2-6DBB7A7EBBAE}"/>
          </ac:spMkLst>
        </pc:spChg>
        <pc:spChg chg="add del mod">
          <ac:chgData name="Lorraine Patton" userId="6cc204236910b95d" providerId="LiveId" clId="{41B8004B-212C-AB4A-82C6-6ACA269C607D}" dt="2024-02-17T19:35:18.828" v="2619" actId="478"/>
          <ac:spMkLst>
            <pc:docMk/>
            <pc:sldMk cId="1674312706" sldId="319"/>
            <ac:spMk id="38" creationId="{A407606E-6DD0-A525-7055-6F9552077D0D}"/>
          </ac:spMkLst>
        </pc:spChg>
        <pc:spChg chg="add mod">
          <ac:chgData name="Lorraine Patton" userId="6cc204236910b95d" providerId="LiveId" clId="{41B8004B-212C-AB4A-82C6-6ACA269C607D}" dt="2024-02-17T19:39:04.648" v="2691" actId="1037"/>
          <ac:spMkLst>
            <pc:docMk/>
            <pc:sldMk cId="1674312706" sldId="319"/>
            <ac:spMk id="42" creationId="{B5DF1B76-7FC7-7AA3-40AD-B354727F2EBB}"/>
          </ac:spMkLst>
        </pc:spChg>
        <pc:spChg chg="add mod">
          <ac:chgData name="Lorraine Patton" userId="6cc204236910b95d" providerId="LiveId" clId="{41B8004B-212C-AB4A-82C6-6ACA269C607D}" dt="2024-02-17T19:39:54.224" v="2713" actId="207"/>
          <ac:spMkLst>
            <pc:docMk/>
            <pc:sldMk cId="1674312706" sldId="319"/>
            <ac:spMk id="44" creationId="{AC384E67-42E8-9DB9-BD56-FCFC97FD03A4}"/>
          </ac:spMkLst>
        </pc:spChg>
        <pc:picChg chg="add mod modCrop">
          <ac:chgData name="Lorraine Patton" userId="6cc204236910b95d" providerId="LiveId" clId="{41B8004B-212C-AB4A-82C6-6ACA269C607D}" dt="2024-02-17T19:44:04.142" v="2795" actId="1076"/>
          <ac:picMkLst>
            <pc:docMk/>
            <pc:sldMk cId="1674312706" sldId="319"/>
            <ac:picMk id="3" creationId="{2DD5C65F-2401-DA74-EA83-439C8394D5BF}"/>
          </ac:picMkLst>
        </pc:picChg>
        <pc:picChg chg="del">
          <ac:chgData name="Lorraine Patton" userId="6cc204236910b95d" providerId="LiveId" clId="{41B8004B-212C-AB4A-82C6-6ACA269C607D}" dt="2024-02-17T19:21:12.171" v="2537" actId="478"/>
          <ac:picMkLst>
            <pc:docMk/>
            <pc:sldMk cId="1674312706" sldId="319"/>
            <ac:picMk id="4" creationId="{22085491-EBC5-4F22-344E-F9C7151D9AA5}"/>
          </ac:picMkLst>
        </pc:picChg>
        <pc:picChg chg="mod modCrop">
          <ac:chgData name="Lorraine Patton" userId="6cc204236910b95d" providerId="LiveId" clId="{41B8004B-212C-AB4A-82C6-6ACA269C607D}" dt="2024-02-17T19:38:13.334" v="2652" actId="1076"/>
          <ac:picMkLst>
            <pc:docMk/>
            <pc:sldMk cId="1674312706" sldId="319"/>
            <ac:picMk id="5" creationId="{A895EBAF-48FA-3C64-EAB0-34ED6E712C0C}"/>
          </ac:picMkLst>
        </pc:picChg>
        <pc:picChg chg="add mod">
          <ac:chgData name="Lorraine Patton" userId="6cc204236910b95d" providerId="LiveId" clId="{41B8004B-212C-AB4A-82C6-6ACA269C607D}" dt="2024-02-17T19:42:12.935" v="2734" actId="1035"/>
          <ac:picMkLst>
            <pc:docMk/>
            <pc:sldMk cId="1674312706" sldId="319"/>
            <ac:picMk id="8" creationId="{51A4C8A7-BD1C-786D-156C-5FDA8FF6F3CA}"/>
          </ac:picMkLst>
        </pc:picChg>
        <pc:picChg chg="add del mod">
          <ac:chgData name="Lorraine Patton" userId="6cc204236910b95d" providerId="LiveId" clId="{41B8004B-212C-AB4A-82C6-6ACA269C607D}" dt="2024-02-17T19:40:20.811" v="2715" actId="478"/>
          <ac:picMkLst>
            <pc:docMk/>
            <pc:sldMk cId="1674312706" sldId="319"/>
            <ac:picMk id="11" creationId="{C3A6387D-E652-3123-6C4D-BE458D1D301D}"/>
          </ac:picMkLst>
        </pc:picChg>
        <pc:picChg chg="add mod">
          <ac:chgData name="Lorraine Patton" userId="6cc204236910b95d" providerId="LiveId" clId="{41B8004B-212C-AB4A-82C6-6ACA269C607D}" dt="2024-02-17T19:22:15.893" v="2551" actId="1076"/>
          <ac:picMkLst>
            <pc:docMk/>
            <pc:sldMk cId="1674312706" sldId="319"/>
            <ac:picMk id="16" creationId="{CCCEF0CB-400B-E6C4-9BDF-A99149CF1CA3}"/>
          </ac:picMkLst>
        </pc:picChg>
        <pc:picChg chg="del mod">
          <ac:chgData name="Lorraine Patton" userId="6cc204236910b95d" providerId="LiveId" clId="{41B8004B-212C-AB4A-82C6-6ACA269C607D}" dt="2024-02-17T19:35:16.223" v="2618" actId="478"/>
          <ac:picMkLst>
            <pc:docMk/>
            <pc:sldMk cId="1674312706" sldId="319"/>
            <ac:picMk id="18" creationId="{B503D699-E643-4969-9463-5C6331D0C869}"/>
          </ac:picMkLst>
        </pc:picChg>
        <pc:picChg chg="add del mod">
          <ac:chgData name="Lorraine Patton" userId="6cc204236910b95d" providerId="LiveId" clId="{41B8004B-212C-AB4A-82C6-6ACA269C607D}" dt="2024-02-17T19:35:10.988" v="2616" actId="478"/>
          <ac:picMkLst>
            <pc:docMk/>
            <pc:sldMk cId="1674312706" sldId="319"/>
            <ac:picMk id="20" creationId="{B8714555-7486-4DD7-A96C-52C276483584}"/>
          </ac:picMkLst>
        </pc:picChg>
        <pc:picChg chg="del">
          <ac:chgData name="Lorraine Patton" userId="6cc204236910b95d" providerId="LiveId" clId="{41B8004B-212C-AB4A-82C6-6ACA269C607D}" dt="2024-02-17T19:22:05.774" v="2549" actId="478"/>
          <ac:picMkLst>
            <pc:docMk/>
            <pc:sldMk cId="1674312706" sldId="319"/>
            <ac:picMk id="22" creationId="{D8AC51EB-1C22-4303-8354-FC97950C7DE6}"/>
          </ac:picMkLst>
        </pc:picChg>
        <pc:picChg chg="add mod">
          <ac:chgData name="Lorraine Patton" userId="6cc204236910b95d" providerId="LiveId" clId="{41B8004B-212C-AB4A-82C6-6ACA269C607D}" dt="2024-02-17T19:42:18.824" v="2739" actId="1035"/>
          <ac:picMkLst>
            <pc:docMk/>
            <pc:sldMk cId="1674312706" sldId="319"/>
            <ac:picMk id="28" creationId="{21B6A0F6-53AA-AC9E-CA0A-C51BF489EAA8}"/>
          </ac:picMkLst>
        </pc:picChg>
        <pc:picChg chg="add mod">
          <ac:chgData name="Lorraine Patton" userId="6cc204236910b95d" providerId="LiveId" clId="{41B8004B-212C-AB4A-82C6-6ACA269C607D}" dt="2024-02-17T19:38:19.917" v="2653" actId="1076"/>
          <ac:picMkLst>
            <pc:docMk/>
            <pc:sldMk cId="1674312706" sldId="319"/>
            <ac:picMk id="31" creationId="{4538C8CE-7062-E9DB-D78F-69D8D6A19912}"/>
          </ac:picMkLst>
        </pc:picChg>
        <pc:picChg chg="add mod">
          <ac:chgData name="Lorraine Patton" userId="6cc204236910b95d" providerId="LiveId" clId="{41B8004B-212C-AB4A-82C6-6ACA269C607D}" dt="2024-02-17T19:37:54.790" v="2650" actId="14100"/>
          <ac:picMkLst>
            <pc:docMk/>
            <pc:sldMk cId="1674312706" sldId="319"/>
            <ac:picMk id="34" creationId="{4F64C658-E53A-3BDC-DB9C-863BFF818A10}"/>
          </ac:picMkLst>
        </pc:picChg>
        <pc:picChg chg="add mod">
          <ac:chgData name="Lorraine Patton" userId="6cc204236910b95d" providerId="LiveId" clId="{41B8004B-212C-AB4A-82C6-6ACA269C607D}" dt="2024-02-17T19:36:40.609" v="2632" actId="14100"/>
          <ac:picMkLst>
            <pc:docMk/>
            <pc:sldMk cId="1674312706" sldId="319"/>
            <ac:picMk id="41" creationId="{B2F993C9-A72E-0836-9943-8D9B4FC385DA}"/>
          </ac:picMkLst>
        </pc:picChg>
        <pc:picChg chg="add mod">
          <ac:chgData name="Lorraine Patton" userId="6cc204236910b95d" providerId="LiveId" clId="{41B8004B-212C-AB4A-82C6-6ACA269C607D}" dt="2024-02-17T19:43:30.617" v="2794" actId="688"/>
          <ac:picMkLst>
            <pc:docMk/>
            <pc:sldMk cId="1674312706" sldId="319"/>
            <ac:picMk id="47" creationId="{6A22A07B-C800-5D30-38A8-45B5C1CB2CD5}"/>
          </ac:picMkLst>
        </pc:picChg>
        <pc:picChg chg="add mod">
          <ac:chgData name="Lorraine Patton" userId="6cc204236910b95d" providerId="LiveId" clId="{41B8004B-212C-AB4A-82C6-6ACA269C607D}" dt="2024-02-17T19:42:31.379" v="2745" actId="1035"/>
          <ac:picMkLst>
            <pc:docMk/>
            <pc:sldMk cId="1674312706" sldId="319"/>
            <ac:picMk id="50" creationId="{ADA8BB1E-FB9B-56CB-6FCD-F7A215740252}"/>
          </ac:picMkLst>
        </pc:picChg>
      </pc:sldChg>
      <pc:sldChg chg="del">
        <pc:chgData name="Lorraine Patton" userId="6cc204236910b95d" providerId="LiveId" clId="{41B8004B-212C-AB4A-82C6-6ACA269C607D}" dt="2024-02-17T19:44:28.539" v="2796" actId="2696"/>
        <pc:sldMkLst>
          <pc:docMk/>
          <pc:sldMk cId="304268625" sldId="322"/>
        </pc:sldMkLst>
      </pc:sldChg>
      <pc:sldChg chg="modSp">
        <pc:chgData name="Lorraine Patton" userId="6cc204236910b95d" providerId="LiveId" clId="{41B8004B-212C-AB4A-82C6-6ACA269C607D}" dt="2024-02-18T22:14:04.794" v="5442" actId="20577"/>
        <pc:sldMkLst>
          <pc:docMk/>
          <pc:sldMk cId="4292098753" sldId="323"/>
        </pc:sldMkLst>
        <pc:spChg chg="mod">
          <ac:chgData name="Lorraine Patton" userId="6cc204236910b95d" providerId="LiveId" clId="{41B8004B-212C-AB4A-82C6-6ACA269C607D}" dt="2024-02-18T22:05:22.654" v="5279" actId="1035"/>
          <ac:spMkLst>
            <pc:docMk/>
            <pc:sldMk cId="4292098753" sldId="323"/>
            <ac:spMk id="3" creationId="{0115FF41-AFA4-4D25-AB42-AB034F4B4FEC}"/>
          </ac:spMkLst>
        </pc:spChg>
        <pc:spChg chg="mod">
          <ac:chgData name="Lorraine Patton" userId="6cc204236910b95d" providerId="LiveId" clId="{41B8004B-212C-AB4A-82C6-6ACA269C607D}" dt="2024-02-18T22:14:04.794" v="5442" actId="20577"/>
          <ac:spMkLst>
            <pc:docMk/>
            <pc:sldMk cId="4292098753" sldId="323"/>
            <ac:spMk id="4" creationId="{B0881FA9-F3B0-4912-B0E1-352094195C30}"/>
          </ac:spMkLst>
        </pc:spChg>
        <pc:picChg chg="mod ord">
          <ac:chgData name="Lorraine Patton" userId="6cc204236910b95d" providerId="LiveId" clId="{41B8004B-212C-AB4A-82C6-6ACA269C607D}" dt="2024-02-17T18:50:22.149" v="1108" actId="167"/>
          <ac:picMkLst>
            <pc:docMk/>
            <pc:sldMk cId="4292098753" sldId="323"/>
            <ac:picMk id="8" creationId="{B53D1AAB-32B2-4F04-828F-AB1C758AF004}"/>
          </ac:picMkLst>
        </pc:picChg>
      </pc:sldChg>
      <pc:sldChg chg="modSp">
        <pc:chgData name="Lorraine Patton" userId="6cc204236910b95d" providerId="LiveId" clId="{41B8004B-212C-AB4A-82C6-6ACA269C607D}" dt="2024-02-17T20:06:46.715" v="4020" actId="20577"/>
        <pc:sldMkLst>
          <pc:docMk/>
          <pc:sldMk cId="4023612435" sldId="326"/>
        </pc:sldMkLst>
        <pc:spChg chg="mod">
          <ac:chgData name="Lorraine Patton" userId="6cc204236910b95d" providerId="LiveId" clId="{41B8004B-212C-AB4A-82C6-6ACA269C607D}" dt="2024-02-17T19:45:02.506" v="2809" actId="20577"/>
          <ac:spMkLst>
            <pc:docMk/>
            <pc:sldMk cId="4023612435" sldId="326"/>
            <ac:spMk id="2" creationId="{009FB28F-C9D7-439B-B863-44B4E851A0B0}"/>
          </ac:spMkLst>
        </pc:spChg>
        <pc:spChg chg="mod">
          <ac:chgData name="Lorraine Patton" userId="6cc204236910b95d" providerId="LiveId" clId="{41B8004B-212C-AB4A-82C6-6ACA269C607D}" dt="2024-02-17T20:06:28.689" v="4016" actId="1035"/>
          <ac:spMkLst>
            <pc:docMk/>
            <pc:sldMk cId="4023612435" sldId="326"/>
            <ac:spMk id="8" creationId="{50061247-EA4F-4DFA-AFCE-648487762CF7}"/>
          </ac:spMkLst>
        </pc:spChg>
        <pc:spChg chg="mod">
          <ac:chgData name="Lorraine Patton" userId="6cc204236910b95d" providerId="LiveId" clId="{41B8004B-212C-AB4A-82C6-6ACA269C607D}" dt="2024-02-17T20:06:46.715" v="4020" actId="20577"/>
          <ac:spMkLst>
            <pc:docMk/>
            <pc:sldMk cId="4023612435" sldId="326"/>
            <ac:spMk id="24" creationId="{9A686A52-7630-4675-B383-8C2AD252EC1F}"/>
          </ac:spMkLst>
        </pc:spChg>
      </pc:sldChg>
      <pc:sldChg chg="addSp delSp modSp">
        <pc:chgData name="Lorraine Patton" userId="6cc204236910b95d" providerId="LiveId" clId="{41B8004B-212C-AB4A-82C6-6ACA269C607D}" dt="2024-02-17T21:22:56.847" v="4495" actId="167"/>
        <pc:sldMkLst>
          <pc:docMk/>
          <pc:sldMk cId="3974277922" sldId="327"/>
        </pc:sldMkLst>
        <pc:spChg chg="add mod">
          <ac:chgData name="Lorraine Patton" userId="6cc204236910b95d" providerId="LiveId" clId="{41B8004B-212C-AB4A-82C6-6ACA269C607D}" dt="2024-02-17T21:15:07.214" v="4422" actId="1076"/>
          <ac:spMkLst>
            <pc:docMk/>
            <pc:sldMk cId="3974277922" sldId="327"/>
            <ac:spMk id="4" creationId="{003B7446-379C-2791-5598-6306C3E5C59B}"/>
          </ac:spMkLst>
        </pc:spChg>
        <pc:spChg chg="mod">
          <ac:chgData name="Lorraine Patton" userId="6cc204236910b95d" providerId="LiveId" clId="{41B8004B-212C-AB4A-82C6-6ACA269C607D}" dt="2024-02-17T19:02:25.938" v="1865" actId="20577"/>
          <ac:spMkLst>
            <pc:docMk/>
            <pc:sldMk cId="3974277922" sldId="327"/>
            <ac:spMk id="8" creationId="{50061247-EA4F-4DFA-AFCE-648487762CF7}"/>
          </ac:spMkLst>
        </pc:spChg>
        <pc:picChg chg="del mod">
          <ac:chgData name="Lorraine Patton" userId="6cc204236910b95d" providerId="LiveId" clId="{41B8004B-212C-AB4A-82C6-6ACA269C607D}" dt="2024-02-17T21:18:00.610" v="4444" actId="478"/>
          <ac:picMkLst>
            <pc:docMk/>
            <pc:sldMk cId="3974277922" sldId="327"/>
            <ac:picMk id="5" creationId="{6A618BAF-CF5F-7356-38C0-0028FED8AE1B}"/>
          </ac:picMkLst>
        </pc:picChg>
        <pc:picChg chg="del mod">
          <ac:chgData name="Lorraine Patton" userId="6cc204236910b95d" providerId="LiveId" clId="{41B8004B-212C-AB4A-82C6-6ACA269C607D}" dt="2024-02-17T21:19:25.086" v="4454" actId="478"/>
          <ac:picMkLst>
            <pc:docMk/>
            <pc:sldMk cId="3974277922" sldId="327"/>
            <ac:picMk id="9" creationId="{BF5CF39D-0E21-8610-1EB0-1C47BBAD4E8D}"/>
          </ac:picMkLst>
        </pc:picChg>
        <pc:picChg chg="add mod ord modCrop">
          <ac:chgData name="Lorraine Patton" userId="6cc204236910b95d" providerId="LiveId" clId="{41B8004B-212C-AB4A-82C6-6ACA269C607D}" dt="2024-02-17T21:20:37.555" v="4487" actId="167"/>
          <ac:picMkLst>
            <pc:docMk/>
            <pc:sldMk cId="3974277922" sldId="327"/>
            <ac:picMk id="10" creationId="{656D557F-73E9-F121-CC32-7C5E22AAD66D}"/>
          </ac:picMkLst>
        </pc:picChg>
        <pc:picChg chg="del mod">
          <ac:chgData name="Lorraine Patton" userId="6cc204236910b95d" providerId="LiveId" clId="{41B8004B-212C-AB4A-82C6-6ACA269C607D}" dt="2024-02-17T21:19:43.294" v="4457" actId="478"/>
          <ac:picMkLst>
            <pc:docMk/>
            <pc:sldMk cId="3974277922" sldId="327"/>
            <ac:picMk id="12" creationId="{D026F9E3-9CA0-0572-94B1-6AA6A67A873F}"/>
          </ac:picMkLst>
        </pc:picChg>
        <pc:picChg chg="add mod">
          <ac:chgData name="Lorraine Patton" userId="6cc204236910b95d" providerId="LiveId" clId="{41B8004B-212C-AB4A-82C6-6ACA269C607D}" dt="2024-02-17T21:19:29.370" v="4455" actId="1076"/>
          <ac:picMkLst>
            <pc:docMk/>
            <pc:sldMk cId="3974277922" sldId="327"/>
            <ac:picMk id="14" creationId="{858C034E-C609-E180-D994-BFF466265FBD}"/>
          </ac:picMkLst>
        </pc:picChg>
        <pc:picChg chg="mod">
          <ac:chgData name="Lorraine Patton" userId="6cc204236910b95d" providerId="LiveId" clId="{41B8004B-212C-AB4A-82C6-6ACA269C607D}" dt="2024-02-17T21:20:22.563" v="4485" actId="1038"/>
          <ac:picMkLst>
            <pc:docMk/>
            <pc:sldMk cId="3974277922" sldId="327"/>
            <ac:picMk id="15" creationId="{1AF4E20F-829A-6648-2AE5-42A80A74ADCC}"/>
          </ac:picMkLst>
        </pc:picChg>
        <pc:picChg chg="add mod ord modCrop">
          <ac:chgData name="Lorraine Patton" userId="6cc204236910b95d" providerId="LiveId" clId="{41B8004B-212C-AB4A-82C6-6ACA269C607D}" dt="2024-02-17T21:22:56.847" v="4495" actId="167"/>
          <ac:picMkLst>
            <pc:docMk/>
            <pc:sldMk cId="3974277922" sldId="327"/>
            <ac:picMk id="18" creationId="{DACB503A-A586-EBC1-9D08-C7F20734C527}"/>
          </ac:picMkLst>
        </pc:picChg>
        <pc:picChg chg="mod modCrop">
          <ac:chgData name="Lorraine Patton" userId="6cc204236910b95d" providerId="LiveId" clId="{41B8004B-212C-AB4A-82C6-6ACA269C607D}" dt="2024-02-17T21:20:12.155" v="4463" actId="1076"/>
          <ac:picMkLst>
            <pc:docMk/>
            <pc:sldMk cId="3974277922" sldId="327"/>
            <ac:picMk id="19" creationId="{9762BB53-09E5-7D8E-E93B-D8A2959B80FF}"/>
          </ac:picMkLst>
        </pc:picChg>
      </pc:sldChg>
      <pc:sldChg chg="del">
        <pc:chgData name="Lorraine Patton" userId="6cc204236910b95d" providerId="LiveId" clId="{41B8004B-212C-AB4A-82C6-6ACA269C607D}" dt="2024-02-17T18:57:38.400" v="1464" actId="2696"/>
        <pc:sldMkLst>
          <pc:docMk/>
          <pc:sldMk cId="3972043120" sldId="333"/>
        </pc:sldMkLst>
      </pc:sldChg>
      <pc:sldChg chg="del">
        <pc:chgData name="Lorraine Patton" userId="6cc204236910b95d" providerId="LiveId" clId="{41B8004B-212C-AB4A-82C6-6ACA269C607D}" dt="2024-02-17T19:52:37.120" v="3203" actId="2696"/>
        <pc:sldMkLst>
          <pc:docMk/>
          <pc:sldMk cId="3689515294" sldId="334"/>
        </pc:sldMkLst>
      </pc:sldChg>
      <pc:sldChg chg="addSp modSp">
        <pc:chgData name="Lorraine Patton" userId="6cc204236910b95d" providerId="LiveId" clId="{41B8004B-212C-AB4A-82C6-6ACA269C607D}" dt="2024-02-17T21:13:04.497" v="4382" actId="20577"/>
        <pc:sldMkLst>
          <pc:docMk/>
          <pc:sldMk cId="2359388943" sldId="335"/>
        </pc:sldMkLst>
        <pc:spChg chg="add mod">
          <ac:chgData name="Lorraine Patton" userId="6cc204236910b95d" providerId="LiveId" clId="{41B8004B-212C-AB4A-82C6-6ACA269C607D}" dt="2024-02-17T19:56:46.510" v="3572" actId="1035"/>
          <ac:spMkLst>
            <pc:docMk/>
            <pc:sldMk cId="2359388943" sldId="335"/>
            <ac:spMk id="4" creationId="{DF5C2846-41B5-8C84-BE02-1782A619B4CF}"/>
          </ac:spMkLst>
        </pc:spChg>
        <pc:spChg chg="add mod">
          <ac:chgData name="Lorraine Patton" userId="6cc204236910b95d" providerId="LiveId" clId="{41B8004B-212C-AB4A-82C6-6ACA269C607D}" dt="2024-02-17T21:11:28.629" v="4290" actId="20577"/>
          <ac:spMkLst>
            <pc:docMk/>
            <pc:sldMk cId="2359388943" sldId="335"/>
            <ac:spMk id="6" creationId="{9C6D9F1B-7198-3A98-6385-D7A5C931C5A1}"/>
          </ac:spMkLst>
        </pc:spChg>
        <pc:spChg chg="add mod">
          <ac:chgData name="Lorraine Patton" userId="6cc204236910b95d" providerId="LiveId" clId="{41B8004B-212C-AB4A-82C6-6ACA269C607D}" dt="2024-02-17T19:56:46.510" v="3572" actId="1035"/>
          <ac:spMkLst>
            <pc:docMk/>
            <pc:sldMk cId="2359388943" sldId="335"/>
            <ac:spMk id="8" creationId="{966B83C0-686F-6136-64FD-AA10A1026489}"/>
          </ac:spMkLst>
        </pc:spChg>
        <pc:spChg chg="add mod">
          <ac:chgData name="Lorraine Patton" userId="6cc204236910b95d" providerId="LiveId" clId="{41B8004B-212C-AB4A-82C6-6ACA269C607D}" dt="2024-02-17T19:56:46.510" v="3572" actId="1035"/>
          <ac:spMkLst>
            <pc:docMk/>
            <pc:sldMk cId="2359388943" sldId="335"/>
            <ac:spMk id="10" creationId="{3948B4F7-8DB1-CA1F-9AD7-2196628EC537}"/>
          </ac:spMkLst>
        </pc:spChg>
        <pc:spChg chg="mod">
          <ac:chgData name="Lorraine Patton" userId="6cc204236910b95d" providerId="LiveId" clId="{41B8004B-212C-AB4A-82C6-6ACA269C607D}" dt="2024-02-17T20:07:11.234" v="4028" actId="20577"/>
          <ac:spMkLst>
            <pc:docMk/>
            <pc:sldMk cId="2359388943" sldId="335"/>
            <ac:spMk id="20" creationId="{A81EBC97-25D3-4939-F9FE-C4E7D05C259B}"/>
          </ac:spMkLst>
        </pc:spChg>
        <pc:spChg chg="mod">
          <ac:chgData name="Lorraine Patton" userId="6cc204236910b95d" providerId="LiveId" clId="{41B8004B-212C-AB4A-82C6-6ACA269C607D}" dt="2024-02-17T19:56:46.510" v="3572" actId="1035"/>
          <ac:spMkLst>
            <pc:docMk/>
            <pc:sldMk cId="2359388943" sldId="335"/>
            <ac:spMk id="24" creationId="{EB596805-A366-F82D-C7B9-10B594A0F828}"/>
          </ac:spMkLst>
        </pc:spChg>
        <pc:spChg chg="mod">
          <ac:chgData name="Lorraine Patton" userId="6cc204236910b95d" providerId="LiveId" clId="{41B8004B-212C-AB4A-82C6-6ACA269C607D}" dt="2024-02-17T21:13:04.497" v="4382" actId="20577"/>
          <ac:spMkLst>
            <pc:docMk/>
            <pc:sldMk cId="2359388943" sldId="335"/>
            <ac:spMk id="26" creationId="{10F1041D-B6F2-4FD0-EF08-68C90059312F}"/>
          </ac:spMkLst>
        </pc:spChg>
        <pc:picChg chg="add mod">
          <ac:chgData name="Lorraine Patton" userId="6cc204236910b95d" providerId="LiveId" clId="{41B8004B-212C-AB4A-82C6-6ACA269C607D}" dt="2024-02-17T20:16:08.621" v="4234" actId="14100"/>
          <ac:picMkLst>
            <pc:docMk/>
            <pc:sldMk cId="2359388943" sldId="335"/>
            <ac:picMk id="13" creationId="{871ECC95-636B-02AD-4D32-235E9284A334}"/>
          </ac:picMkLst>
        </pc:picChg>
        <pc:picChg chg="mod">
          <ac:chgData name="Lorraine Patton" userId="6cc204236910b95d" providerId="LiveId" clId="{41B8004B-212C-AB4A-82C6-6ACA269C607D}" dt="2024-02-17T20:16:13.953" v="4250" actId="1036"/>
          <ac:picMkLst>
            <pc:docMk/>
            <pc:sldMk cId="2359388943" sldId="335"/>
            <ac:picMk id="16" creationId="{FA898176-5198-A918-BF15-03CADBB4D5D2}"/>
          </ac:picMkLst>
        </pc:picChg>
        <pc:picChg chg="add mod">
          <ac:chgData name="Lorraine Patton" userId="6cc204236910b95d" providerId="LiveId" clId="{41B8004B-212C-AB4A-82C6-6ACA269C607D}" dt="2024-02-17T20:17:18.701" v="4253" actId="14100"/>
          <ac:picMkLst>
            <pc:docMk/>
            <pc:sldMk cId="2359388943" sldId="335"/>
            <ac:picMk id="17" creationId="{88A346F9-5DBC-8B3D-E8CC-4CBDDE7D694B}"/>
          </ac:picMkLst>
        </pc:picChg>
      </pc:sldChg>
      <pc:sldChg chg="modSp del ord">
        <pc:chgData name="Lorraine Patton" userId="6cc204236910b95d" providerId="LiveId" clId="{41B8004B-212C-AB4A-82C6-6ACA269C607D}" dt="2024-02-17T20:14:51.220" v="4231" actId="2696"/>
        <pc:sldMkLst>
          <pc:docMk/>
          <pc:sldMk cId="1130116335" sldId="336"/>
        </pc:sldMkLst>
        <pc:spChg chg="mod">
          <ac:chgData name="Lorraine Patton" userId="6cc204236910b95d" providerId="LiveId" clId="{41B8004B-212C-AB4A-82C6-6ACA269C607D}" dt="2024-02-17T19:11:24.705" v="2347" actId="20577"/>
          <ac:spMkLst>
            <pc:docMk/>
            <pc:sldMk cId="1130116335" sldId="336"/>
            <ac:spMk id="8" creationId="{50061247-EA4F-4DFA-AFCE-648487762CF7}"/>
          </ac:spMkLst>
        </pc:spChg>
        <pc:spChg chg="mod">
          <ac:chgData name="Lorraine Patton" userId="6cc204236910b95d" providerId="LiveId" clId="{41B8004B-212C-AB4A-82C6-6ACA269C607D}" dt="2024-02-17T19:11:38.586" v="2351" actId="20577"/>
          <ac:spMkLst>
            <pc:docMk/>
            <pc:sldMk cId="1130116335" sldId="336"/>
            <ac:spMk id="24" creationId="{9A686A52-7630-4675-B383-8C2AD252EC1F}"/>
          </ac:spMkLst>
        </pc:spChg>
      </pc:sldChg>
      <pc:sldChg chg="del">
        <pc:chgData name="Lorraine Patton" userId="6cc204236910b95d" providerId="LiveId" clId="{41B8004B-212C-AB4A-82C6-6ACA269C607D}" dt="2024-02-17T19:46:57.156" v="2869" actId="2696"/>
        <pc:sldMkLst>
          <pc:docMk/>
          <pc:sldMk cId="1736090866" sldId="341"/>
        </pc:sldMkLst>
      </pc:sldChg>
      <pc:sldChg chg="delSp modSp">
        <pc:chgData name="Lorraine Patton" userId="6cc204236910b95d" providerId="LiveId" clId="{41B8004B-212C-AB4A-82C6-6ACA269C607D}" dt="2024-02-17T20:07:29.604" v="4038" actId="20577"/>
        <pc:sldMkLst>
          <pc:docMk/>
          <pc:sldMk cId="2132580734" sldId="342"/>
        </pc:sldMkLst>
        <pc:spChg chg="del">
          <ac:chgData name="Lorraine Patton" userId="6cc204236910b95d" providerId="LiveId" clId="{41B8004B-212C-AB4A-82C6-6ACA269C607D}" dt="2024-02-17T18:55:48.373" v="1415" actId="478"/>
          <ac:spMkLst>
            <pc:docMk/>
            <pc:sldMk cId="2132580734" sldId="342"/>
            <ac:spMk id="4" creationId="{789F49AC-29ED-3C50-CF4A-1F8F384F1148}"/>
          </ac:spMkLst>
        </pc:spChg>
        <pc:spChg chg="del">
          <ac:chgData name="Lorraine Patton" userId="6cc204236910b95d" providerId="LiveId" clId="{41B8004B-212C-AB4A-82C6-6ACA269C607D}" dt="2024-02-17T18:55:27.454" v="1401" actId="478"/>
          <ac:spMkLst>
            <pc:docMk/>
            <pc:sldMk cId="2132580734" sldId="342"/>
            <ac:spMk id="9" creationId="{FD3D06E3-D3FF-933D-D84C-257DA6625E10}"/>
          </ac:spMkLst>
        </pc:spChg>
        <pc:spChg chg="mod">
          <ac:chgData name="Lorraine Patton" userId="6cc204236910b95d" providerId="LiveId" clId="{41B8004B-212C-AB4A-82C6-6ACA269C607D}" dt="2024-02-17T18:56:17.761" v="1431" actId="1035"/>
          <ac:spMkLst>
            <pc:docMk/>
            <pc:sldMk cId="2132580734" sldId="342"/>
            <ac:spMk id="10" creationId="{AD22A91C-4124-8C42-2EE5-AB41ABCF795B}"/>
          </ac:spMkLst>
        </pc:spChg>
        <pc:spChg chg="mod">
          <ac:chgData name="Lorraine Patton" userId="6cc204236910b95d" providerId="LiveId" clId="{41B8004B-212C-AB4A-82C6-6ACA269C607D}" dt="2024-02-17T18:56:04.136" v="1418" actId="21"/>
          <ac:spMkLst>
            <pc:docMk/>
            <pc:sldMk cId="2132580734" sldId="342"/>
            <ac:spMk id="13" creationId="{D312F18D-14A4-16A3-F568-A08F385990C9}"/>
          </ac:spMkLst>
        </pc:spChg>
        <pc:spChg chg="mod">
          <ac:chgData name="Lorraine Patton" userId="6cc204236910b95d" providerId="LiveId" clId="{41B8004B-212C-AB4A-82C6-6ACA269C607D}" dt="2024-02-17T18:56:47.528" v="1454" actId="14100"/>
          <ac:spMkLst>
            <pc:docMk/>
            <pc:sldMk cId="2132580734" sldId="342"/>
            <ac:spMk id="15" creationId="{7832A26A-D65A-6A03-F991-A91FFAED4188}"/>
          </ac:spMkLst>
        </pc:spChg>
        <pc:spChg chg="mod">
          <ac:chgData name="Lorraine Patton" userId="6cc204236910b95d" providerId="LiveId" clId="{41B8004B-212C-AB4A-82C6-6ACA269C607D}" dt="2024-02-17T20:07:29.604" v="4038" actId="20577"/>
          <ac:spMkLst>
            <pc:docMk/>
            <pc:sldMk cId="2132580734" sldId="342"/>
            <ac:spMk id="20" creationId="{A81EBC97-25D3-4939-F9FE-C4E7D05C259B}"/>
          </ac:spMkLst>
        </pc:spChg>
        <pc:picChg chg="mod">
          <ac:chgData name="Lorraine Patton" userId="6cc204236910b95d" providerId="LiveId" clId="{41B8004B-212C-AB4A-82C6-6ACA269C607D}" dt="2024-02-17T18:57:09.918" v="1461" actId="14100"/>
          <ac:picMkLst>
            <pc:docMk/>
            <pc:sldMk cId="2132580734" sldId="342"/>
            <ac:picMk id="17" creationId="{FC2FAC29-64FE-5425-CBC5-FA8C39E791BA}"/>
          </ac:picMkLst>
        </pc:picChg>
        <pc:picChg chg="mod">
          <ac:chgData name="Lorraine Patton" userId="6cc204236910b95d" providerId="LiveId" clId="{41B8004B-212C-AB4A-82C6-6ACA269C607D}" dt="2024-02-17T18:57:12.546" v="1462" actId="1076"/>
          <ac:picMkLst>
            <pc:docMk/>
            <pc:sldMk cId="2132580734" sldId="342"/>
            <ac:picMk id="19" creationId="{2DD201F9-8609-A70B-4FF7-955BC0EF37F3}"/>
          </ac:picMkLst>
        </pc:picChg>
        <pc:picChg chg="mod">
          <ac:chgData name="Lorraine Patton" userId="6cc204236910b95d" providerId="LiveId" clId="{41B8004B-212C-AB4A-82C6-6ACA269C607D}" dt="2024-02-17T18:57:19.509" v="1463" actId="1076"/>
          <ac:picMkLst>
            <pc:docMk/>
            <pc:sldMk cId="2132580734" sldId="342"/>
            <ac:picMk id="22" creationId="{292ED974-A241-DCDF-0DFF-C12605640A60}"/>
          </ac:picMkLst>
        </pc:picChg>
      </pc:sldChg>
      <pc:sldChg chg="delSp modSp">
        <pc:chgData name="Lorraine Patton" userId="6cc204236910b95d" providerId="LiveId" clId="{41B8004B-212C-AB4A-82C6-6ACA269C607D}" dt="2024-02-18T22:08:15.068" v="5354" actId="14100"/>
        <pc:sldMkLst>
          <pc:docMk/>
          <pc:sldMk cId="473426248" sldId="343"/>
        </pc:sldMkLst>
        <pc:spChg chg="del">
          <ac:chgData name="Lorraine Patton" userId="6cc204236910b95d" providerId="LiveId" clId="{41B8004B-212C-AB4A-82C6-6ACA269C607D}" dt="2024-02-18T19:27:41.552" v="4835" actId="478"/>
          <ac:spMkLst>
            <pc:docMk/>
            <pc:sldMk cId="473426248" sldId="343"/>
            <ac:spMk id="7" creationId="{E5D0FC51-4E9B-8564-D0DD-880520EE4CE5}"/>
          </ac:spMkLst>
        </pc:spChg>
        <pc:spChg chg="mod">
          <ac:chgData name="Lorraine Patton" userId="6cc204236910b95d" providerId="LiveId" clId="{41B8004B-212C-AB4A-82C6-6ACA269C607D}" dt="2024-02-18T22:08:07.715" v="5330" actId="27636"/>
          <ac:spMkLst>
            <pc:docMk/>
            <pc:sldMk cId="473426248" sldId="343"/>
            <ac:spMk id="8" creationId="{81B3866D-24DB-34AF-E121-6A1359FE7BA7}"/>
          </ac:spMkLst>
        </pc:spChg>
        <pc:spChg chg="del">
          <ac:chgData name="Lorraine Patton" userId="6cc204236910b95d" providerId="LiveId" clId="{41B8004B-212C-AB4A-82C6-6ACA269C607D}" dt="2024-02-18T19:27:46.094" v="4837" actId="478"/>
          <ac:spMkLst>
            <pc:docMk/>
            <pc:sldMk cId="473426248" sldId="343"/>
            <ac:spMk id="10" creationId="{AD22A91C-4124-8C42-2EE5-AB41ABCF795B}"/>
          </ac:spMkLst>
        </pc:spChg>
        <pc:spChg chg="del mod">
          <ac:chgData name="Lorraine Patton" userId="6cc204236910b95d" providerId="LiveId" clId="{41B8004B-212C-AB4A-82C6-6ACA269C607D}" dt="2024-02-18T19:27:44.035" v="4836" actId="478"/>
          <ac:spMkLst>
            <pc:docMk/>
            <pc:sldMk cId="473426248" sldId="343"/>
            <ac:spMk id="11" creationId="{91459121-40F0-6AE8-8AE2-D909C004EB23}"/>
          </ac:spMkLst>
        </pc:spChg>
        <pc:spChg chg="mod">
          <ac:chgData name="Lorraine Patton" userId="6cc204236910b95d" providerId="LiveId" clId="{41B8004B-212C-AB4A-82C6-6ACA269C607D}" dt="2024-02-18T22:08:15.068" v="5354" actId="14100"/>
          <ac:spMkLst>
            <pc:docMk/>
            <pc:sldMk cId="473426248" sldId="343"/>
            <ac:spMk id="24" creationId="{EB596805-A366-F82D-C7B9-10B594A0F828}"/>
          </ac:spMkLst>
        </pc:spChg>
      </pc:sldChg>
      <pc:sldChg chg="addSp delSp add">
        <pc:chgData name="Lorraine Patton" userId="6cc204236910b95d" providerId="LiveId" clId="{41B8004B-212C-AB4A-82C6-6ACA269C607D}" dt="2024-02-17T20:14:27.576" v="4227" actId="478"/>
        <pc:sldMkLst>
          <pc:docMk/>
          <pc:sldMk cId="3869458903" sldId="344"/>
        </pc:sldMkLst>
        <pc:spChg chg="add del">
          <ac:chgData name="Lorraine Patton" userId="6cc204236910b95d" providerId="LiveId" clId="{41B8004B-212C-AB4A-82C6-6ACA269C607D}" dt="2024-02-17T20:14:26.263" v="4226" actId="478"/>
          <ac:spMkLst>
            <pc:docMk/>
            <pc:sldMk cId="3869458903" sldId="344"/>
            <ac:spMk id="12" creationId="{1FD1F4E2-B529-0A3A-07F6-68F55C94D7C0}"/>
          </ac:spMkLst>
        </pc:spChg>
        <pc:spChg chg="add del">
          <ac:chgData name="Lorraine Patton" userId="6cc204236910b95d" providerId="LiveId" clId="{41B8004B-212C-AB4A-82C6-6ACA269C607D}" dt="2024-02-17T20:14:27.576" v="4227" actId="478"/>
          <ac:spMkLst>
            <pc:docMk/>
            <pc:sldMk cId="3869458903" sldId="344"/>
            <ac:spMk id="14" creationId="{EF167C7D-94F2-8E51-76F6-CB99D8C719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14 Points 17">
            <a:extLst>
              <a:ext uri="{FF2B5EF4-FFF2-40B4-BE49-F238E27FC236}">
                <a16:creationId xmlns:a16="http://schemas.microsoft.com/office/drawing/2014/main" id="{29990D06-6317-02DE-6F04-E650EB8613DB}"/>
              </a:ext>
            </a:extLst>
          </p:cNvPr>
          <p:cNvSpPr/>
          <p:nvPr/>
        </p:nvSpPr>
        <p:spPr>
          <a:xfrm>
            <a:off x="677333" y="3041672"/>
            <a:ext cx="4593167" cy="364694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5007191" y="4614331"/>
            <a:ext cx="6988556" cy="2146723"/>
          </a:xfrm>
        </p:spPr>
        <p:txBody>
          <a:bodyPr>
            <a:normAutofit fontScale="85000" lnSpcReduction="10000"/>
          </a:bodyPr>
          <a:lstStyle/>
          <a:p>
            <a:r>
              <a:rPr lang="en-US" sz="5100" b="1" err="1">
                <a:solidFill>
                  <a:schemeClr val="bg1"/>
                </a:solidFill>
              </a:rPr>
              <a:t>Tahosa</a:t>
            </a:r>
            <a:r>
              <a:rPr lang="en-US" sz="5100" b="1">
                <a:solidFill>
                  <a:schemeClr val="bg1"/>
                </a:solidFill>
              </a:rPr>
              <a:t> Lodge Contingent</a:t>
            </a:r>
          </a:p>
          <a:p>
            <a:r>
              <a:rPr lang="en-US" sz="2600"/>
              <a:t>NOAC 2024 Chair: Alex </a:t>
            </a:r>
            <a:r>
              <a:rPr lang="en-US" sz="2600" err="1"/>
              <a:t>Diggins</a:t>
            </a:r>
            <a:endParaRPr lang="en-US" sz="2600">
              <a:solidFill>
                <a:schemeClr val="bg1"/>
              </a:solidFill>
            </a:endParaRPr>
          </a:p>
          <a:p>
            <a:r>
              <a:rPr lang="en-US" sz="2600"/>
              <a:t>NOAC 2024 Adviser: Lorraine Patton</a:t>
            </a:r>
          </a:p>
          <a:p>
            <a:r>
              <a:rPr lang="en-US"/>
              <a:t>(720) 409-2690</a:t>
            </a:r>
          </a:p>
          <a:p>
            <a:r>
              <a:rPr lang="en-US"/>
              <a:t>Patton4family@gmail.com</a:t>
            </a:r>
          </a:p>
        </p:txBody>
      </p:sp>
      <p:sp>
        <p:nvSpPr>
          <p:cNvPr id="5" name="Title 4">
            <a:extLst>
              <a:ext uri="{FF2B5EF4-FFF2-40B4-BE49-F238E27FC236}">
                <a16:creationId xmlns:a16="http://schemas.microsoft.com/office/drawing/2014/main" id="{1B0EAE24-EF79-B90E-3CE7-EA5FA7055ACC}"/>
              </a:ext>
            </a:extLst>
          </p:cNvPr>
          <p:cNvSpPr>
            <a:spLocks noGrp="1"/>
          </p:cNvSpPr>
          <p:nvPr>
            <p:ph type="ctrTitle"/>
          </p:nvPr>
        </p:nvSpPr>
        <p:spPr/>
        <p:txBody>
          <a:bodyPr/>
          <a:lstStyle/>
          <a:p>
            <a:r>
              <a:rPr lang="en-US"/>
              <a:t>NOAC 2024</a:t>
            </a:r>
          </a:p>
        </p:txBody>
      </p:sp>
      <p:pic>
        <p:nvPicPr>
          <p:cNvPr id="11" name="Picture 10">
            <a:extLst>
              <a:ext uri="{FF2B5EF4-FFF2-40B4-BE49-F238E27FC236}">
                <a16:creationId xmlns:a16="http://schemas.microsoft.com/office/drawing/2014/main" id="{7B703D81-72BF-3090-A86A-FB652B25357D}"/>
              </a:ext>
            </a:extLst>
          </p:cNvPr>
          <p:cNvPicPr>
            <a:picLocks noChangeAspect="1"/>
          </p:cNvPicPr>
          <p:nvPr/>
        </p:nvPicPr>
        <p:blipFill>
          <a:blip r:embed="rId2"/>
          <a:stretch>
            <a:fillRect/>
          </a:stretch>
        </p:blipFill>
        <p:spPr>
          <a:xfrm>
            <a:off x="196252" y="169386"/>
            <a:ext cx="11799495" cy="3153782"/>
          </a:xfrm>
          <a:prstGeom prst="rect">
            <a:avLst/>
          </a:prstGeom>
        </p:spPr>
      </p:pic>
      <p:sp>
        <p:nvSpPr>
          <p:cNvPr id="17" name="TextBox 16">
            <a:extLst>
              <a:ext uri="{FF2B5EF4-FFF2-40B4-BE49-F238E27FC236}">
                <a16:creationId xmlns:a16="http://schemas.microsoft.com/office/drawing/2014/main" id="{6DE6E68F-64B0-B799-91EE-4EACAE24A4CF}"/>
              </a:ext>
            </a:extLst>
          </p:cNvPr>
          <p:cNvSpPr txBox="1"/>
          <p:nvPr/>
        </p:nvSpPr>
        <p:spPr>
          <a:xfrm rot="20366125">
            <a:off x="1095622" y="4409794"/>
            <a:ext cx="3493281" cy="1077218"/>
          </a:xfrm>
          <a:prstGeom prst="rect">
            <a:avLst/>
          </a:prstGeom>
          <a:noFill/>
        </p:spPr>
        <p:txBody>
          <a:bodyPr wrap="square" rtlCol="0">
            <a:spAutoFit/>
          </a:bodyPr>
          <a:lstStyle/>
          <a:p>
            <a:pPr algn="ctr"/>
            <a:r>
              <a:rPr lang="en-US" sz="3200" b="1" dirty="0">
                <a:solidFill>
                  <a:schemeClr val="bg1"/>
                </a:solidFill>
              </a:rPr>
              <a:t>62 Delegates NOAC is Full!!!</a:t>
            </a:r>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529511"/>
            <a:ext cx="4434840" cy="886968"/>
          </a:xfrm>
        </p:spPr>
        <p:txBody>
          <a:bodyPr>
            <a:normAutofit/>
          </a:bodyPr>
          <a:lstStyle/>
          <a:p>
            <a:r>
              <a:rPr lang="en-US"/>
              <a:t>Fundraising</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653206"/>
            <a:ext cx="4434840" cy="4754880"/>
          </a:xfrm>
        </p:spPr>
        <p:txBody>
          <a:bodyPr>
            <a:normAutofit fontScale="92500" lnSpcReduction="10000"/>
          </a:bodyPr>
          <a:lstStyle/>
          <a:p>
            <a:r>
              <a:rPr lang="en-US" b="1" u="sng" dirty="0">
                <a:solidFill>
                  <a:schemeClr val="accent1"/>
                </a:solidFill>
              </a:rPr>
              <a:t>OA Banquet Cake Auction</a:t>
            </a:r>
          </a:p>
          <a:p>
            <a:r>
              <a:rPr lang="en-US" b="1" i="1" dirty="0">
                <a:solidFill>
                  <a:schemeClr val="accent1"/>
                </a:solidFill>
              </a:rPr>
              <a:t>BIG SUCCESS!!!</a:t>
            </a:r>
          </a:p>
          <a:p>
            <a:r>
              <a:rPr lang="en-US" b="1" dirty="0">
                <a:solidFill>
                  <a:schemeClr val="accent4"/>
                </a:solidFill>
              </a:rPr>
              <a:t>     Everyone that participated </a:t>
            </a:r>
          </a:p>
          <a:p>
            <a:r>
              <a:rPr lang="en-US" b="1" dirty="0">
                <a:solidFill>
                  <a:schemeClr val="accent4"/>
                </a:solidFill>
              </a:rPr>
              <a:t>     earned $50 towards NOAC</a:t>
            </a:r>
          </a:p>
          <a:p>
            <a:endParaRPr lang="en-US" b="1" dirty="0">
              <a:solidFill>
                <a:schemeClr val="accent4"/>
              </a:solidFill>
            </a:endParaRPr>
          </a:p>
          <a:p>
            <a:r>
              <a:rPr lang="en-US" b="1" u="sng" dirty="0">
                <a:solidFill>
                  <a:schemeClr val="accent1"/>
                </a:solidFill>
              </a:rPr>
              <a:t>Right Response First Aid Kits</a:t>
            </a:r>
          </a:p>
          <a:p>
            <a:r>
              <a:rPr lang="en-US" b="1" dirty="0">
                <a:solidFill>
                  <a:schemeClr val="accent4"/>
                </a:solidFill>
              </a:rPr>
              <a:t>     Online Sales Receive 40%</a:t>
            </a:r>
          </a:p>
          <a:p>
            <a:r>
              <a:rPr lang="en-US" b="1" dirty="0">
                <a:solidFill>
                  <a:schemeClr val="accent4"/>
                </a:solidFill>
              </a:rPr>
              <a:t>     1 Email Address per Family</a:t>
            </a:r>
          </a:p>
          <a:p>
            <a:endParaRPr lang="en-US" b="1" dirty="0">
              <a:solidFill>
                <a:schemeClr val="accent4"/>
              </a:solidFill>
            </a:endParaRPr>
          </a:p>
          <a:p>
            <a:r>
              <a:rPr lang="en-US" b="1" u="sng" dirty="0">
                <a:solidFill>
                  <a:schemeClr val="accent1"/>
                </a:solidFill>
              </a:rPr>
              <a:t>GCC Camp Cards</a:t>
            </a:r>
          </a:p>
          <a:p>
            <a:r>
              <a:rPr lang="en-US" b="1" dirty="0">
                <a:solidFill>
                  <a:schemeClr val="accent4"/>
                </a:solidFill>
              </a:rPr>
              <a:t>     Sign-up Through Your Unit</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10</a:t>
            </a:fld>
            <a:r>
              <a:rPr lang="en-US"/>
              <a:t> - LP</a:t>
            </a:r>
          </a:p>
        </p:txBody>
      </p:sp>
      <p:pic>
        <p:nvPicPr>
          <p:cNvPr id="3" name="Picture 2">
            <a:extLst>
              <a:ext uri="{FF2B5EF4-FFF2-40B4-BE49-F238E27FC236}">
                <a16:creationId xmlns:a16="http://schemas.microsoft.com/office/drawing/2014/main" id="{3343DAEC-3436-4CDA-8997-5DC81FD52F68}"/>
              </a:ext>
            </a:extLst>
          </p:cNvPr>
          <p:cNvPicPr>
            <a:picLocks noChangeAspect="1"/>
          </p:cNvPicPr>
          <p:nvPr/>
        </p:nvPicPr>
        <p:blipFill>
          <a:blip r:embed="rId5"/>
          <a:stretch>
            <a:fillRect/>
          </a:stretch>
        </p:blipFill>
        <p:spPr>
          <a:xfrm>
            <a:off x="336378" y="3206753"/>
            <a:ext cx="5114221" cy="3279244"/>
          </a:xfrm>
          <a:prstGeom prst="rect">
            <a:avLst/>
          </a:prstGeom>
        </p:spPr>
      </p:pic>
      <p:pic>
        <p:nvPicPr>
          <p:cNvPr id="6" name="Picture 5">
            <a:extLst>
              <a:ext uri="{FF2B5EF4-FFF2-40B4-BE49-F238E27FC236}">
                <a16:creationId xmlns:a16="http://schemas.microsoft.com/office/drawing/2014/main" id="{4A979D92-3D3A-4CD7-0147-CEB53F9ED0AD}"/>
              </a:ext>
            </a:extLst>
          </p:cNvPr>
          <p:cNvPicPr>
            <a:picLocks noChangeAspect="1"/>
          </p:cNvPicPr>
          <p:nvPr/>
        </p:nvPicPr>
        <p:blipFill rotWithShape="1">
          <a:blip r:embed="rId6"/>
          <a:srcRect l="11397" t="10505" r="8938" b="9040"/>
          <a:stretch/>
        </p:blipFill>
        <p:spPr>
          <a:xfrm>
            <a:off x="357544" y="402059"/>
            <a:ext cx="2295068" cy="2317857"/>
          </a:xfrm>
          <a:prstGeom prst="rect">
            <a:avLst/>
          </a:prstGeom>
        </p:spPr>
      </p:pic>
      <p:pic>
        <p:nvPicPr>
          <p:cNvPr id="10" name="Picture 9">
            <a:extLst>
              <a:ext uri="{FF2B5EF4-FFF2-40B4-BE49-F238E27FC236}">
                <a16:creationId xmlns:a16="http://schemas.microsoft.com/office/drawing/2014/main" id="{9B1E9DA9-0A35-4114-E787-F57343228E2F}"/>
              </a:ext>
            </a:extLst>
          </p:cNvPr>
          <p:cNvPicPr>
            <a:picLocks noChangeAspect="1"/>
          </p:cNvPicPr>
          <p:nvPr/>
        </p:nvPicPr>
        <p:blipFill rotWithShape="1">
          <a:blip r:embed="rId7"/>
          <a:srcRect l="3446" t="5724" r="3846" b="2798"/>
          <a:stretch/>
        </p:blipFill>
        <p:spPr>
          <a:xfrm>
            <a:off x="3117273" y="1976581"/>
            <a:ext cx="2319472" cy="743528"/>
          </a:xfrm>
          <a:prstGeom prst="rect">
            <a:avLst/>
          </a:prstGeom>
        </p:spPr>
      </p:pic>
      <p:sp>
        <p:nvSpPr>
          <p:cNvPr id="11" name="TextBox 10">
            <a:extLst>
              <a:ext uri="{FF2B5EF4-FFF2-40B4-BE49-F238E27FC236}">
                <a16:creationId xmlns:a16="http://schemas.microsoft.com/office/drawing/2014/main" id="{8AE89BB7-4FDF-D5BB-8840-00B2DAA0F3FD}"/>
              </a:ext>
            </a:extLst>
          </p:cNvPr>
          <p:cNvSpPr txBox="1"/>
          <p:nvPr/>
        </p:nvSpPr>
        <p:spPr>
          <a:xfrm>
            <a:off x="3319132" y="527744"/>
            <a:ext cx="1828800" cy="830997"/>
          </a:xfrm>
          <a:prstGeom prst="rect">
            <a:avLst/>
          </a:prstGeom>
          <a:noFill/>
        </p:spPr>
        <p:txBody>
          <a:bodyPr wrap="square" rtlCol="0">
            <a:spAutoFit/>
          </a:bodyPr>
          <a:lstStyle/>
          <a:p>
            <a:pPr algn="ctr"/>
            <a:r>
              <a:rPr lang="en-US" sz="2400" b="1"/>
              <a:t>GCC Camp Cards</a:t>
            </a:r>
          </a:p>
        </p:txBody>
      </p:sp>
      <p:sp>
        <p:nvSpPr>
          <p:cNvPr id="28" name="Text Placeholder 4">
            <a:extLst>
              <a:ext uri="{FF2B5EF4-FFF2-40B4-BE49-F238E27FC236}">
                <a16:creationId xmlns:a16="http://schemas.microsoft.com/office/drawing/2014/main" id="{7716F9CD-6DCA-70F9-65A8-EB8E161B49B5}"/>
              </a:ext>
            </a:extLst>
          </p:cNvPr>
          <p:cNvSpPr txBox="1">
            <a:spLocks/>
          </p:cNvSpPr>
          <p:nvPr/>
        </p:nvSpPr>
        <p:spPr>
          <a:xfrm rot="20485145">
            <a:off x="9989607" y="3699555"/>
            <a:ext cx="2201077" cy="12688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chemeClr val="accent1"/>
                </a:solidFill>
                <a:latin typeface="Ink Free" panose="020F0502020204030204" pitchFamily="34" charset="0"/>
              </a:rPr>
              <a:t>Scouts have already earned $100!</a:t>
            </a:r>
          </a:p>
        </p:txBody>
      </p:sp>
    </p:spTree>
    <p:extLst>
      <p:ext uri="{BB962C8B-B14F-4D97-AF65-F5344CB8AC3E}">
        <p14:creationId xmlns:p14="http://schemas.microsoft.com/office/powerpoint/2010/main" val="358477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ACB503A-A586-EBC1-9D08-C7F20734C527}"/>
              </a:ext>
            </a:extLst>
          </p:cNvPr>
          <p:cNvPicPr>
            <a:picLocks noChangeAspect="1"/>
          </p:cNvPicPr>
          <p:nvPr/>
        </p:nvPicPr>
        <p:blipFill rotWithShape="1">
          <a:blip r:embed="rId2"/>
          <a:srcRect b="16255"/>
          <a:stretch/>
        </p:blipFill>
        <p:spPr>
          <a:xfrm>
            <a:off x="283463" y="5013865"/>
            <a:ext cx="2763164" cy="1695761"/>
          </a:xfrm>
          <a:prstGeom prst="rect">
            <a:avLst/>
          </a:prstGeom>
        </p:spPr>
      </p:pic>
      <p:pic>
        <p:nvPicPr>
          <p:cNvPr id="10" name="Picture 9">
            <a:extLst>
              <a:ext uri="{FF2B5EF4-FFF2-40B4-BE49-F238E27FC236}">
                <a16:creationId xmlns:a16="http://schemas.microsoft.com/office/drawing/2014/main" id="{656D557F-73E9-F121-CC32-7C5E22AAD66D}"/>
              </a:ext>
            </a:extLst>
          </p:cNvPr>
          <p:cNvPicPr>
            <a:picLocks noChangeAspect="1"/>
          </p:cNvPicPr>
          <p:nvPr/>
        </p:nvPicPr>
        <p:blipFill rotWithShape="1">
          <a:blip r:embed="rId3"/>
          <a:srcRect b="18287"/>
          <a:stretch/>
        </p:blipFill>
        <p:spPr>
          <a:xfrm>
            <a:off x="3046627" y="837348"/>
            <a:ext cx="2431305" cy="2648921"/>
          </a:xfrm>
          <a:prstGeom prst="rect">
            <a:avLst/>
          </a:prstGeom>
        </p:spPr>
      </p:pic>
      <p:pic>
        <p:nvPicPr>
          <p:cNvPr id="19" name="Picture 18">
            <a:extLst>
              <a:ext uri="{FF2B5EF4-FFF2-40B4-BE49-F238E27FC236}">
                <a16:creationId xmlns:a16="http://schemas.microsoft.com/office/drawing/2014/main" id="{9762BB53-09E5-7D8E-E93B-D8A2959B80FF}"/>
              </a:ext>
            </a:extLst>
          </p:cNvPr>
          <p:cNvPicPr>
            <a:picLocks noChangeAspect="1"/>
          </p:cNvPicPr>
          <p:nvPr/>
        </p:nvPicPr>
        <p:blipFill rotWithShape="1">
          <a:blip r:embed="rId4"/>
          <a:srcRect l="-1" r="35734"/>
          <a:stretch/>
        </p:blipFill>
        <p:spPr>
          <a:xfrm>
            <a:off x="3377427" y="4478299"/>
            <a:ext cx="2100505" cy="2231327"/>
          </a:xfrm>
          <a:prstGeom prst="rect">
            <a:avLst/>
          </a:prstGeom>
        </p:spPr>
      </p:pic>
      <p:pic>
        <p:nvPicPr>
          <p:cNvPr id="15" name="Picture 14">
            <a:extLst>
              <a:ext uri="{FF2B5EF4-FFF2-40B4-BE49-F238E27FC236}">
                <a16:creationId xmlns:a16="http://schemas.microsoft.com/office/drawing/2014/main" id="{1AF4E20F-829A-6648-2AE5-42A80A74ADCC}"/>
              </a:ext>
            </a:extLst>
          </p:cNvPr>
          <p:cNvPicPr>
            <a:picLocks noChangeAspect="1"/>
          </p:cNvPicPr>
          <p:nvPr/>
        </p:nvPicPr>
        <p:blipFill>
          <a:blip r:embed="rId5"/>
          <a:stretch>
            <a:fillRect/>
          </a:stretch>
        </p:blipFill>
        <p:spPr>
          <a:xfrm>
            <a:off x="735968" y="3131540"/>
            <a:ext cx="3352664" cy="2075459"/>
          </a:xfrm>
          <a:prstGeom prst="rect">
            <a:avLst/>
          </a:prstGeom>
        </p:spPr>
      </p:pic>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232833"/>
            <a:ext cx="4434840" cy="2231390"/>
          </a:xfrm>
        </p:spPr>
        <p:txBody>
          <a:bodyPr anchor="t">
            <a:normAutofit fontScale="90000"/>
          </a:bodyPr>
          <a:lstStyle/>
          <a:p>
            <a:pPr algn="ctr"/>
            <a:r>
              <a:rPr lang="en-US" dirty="0"/>
              <a:t>Contingent Get Togethers</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74155" y="1778003"/>
            <a:ext cx="5011231" cy="4684180"/>
          </a:xfrm>
        </p:spPr>
        <p:txBody>
          <a:bodyPr>
            <a:noAutofit/>
          </a:bodyPr>
          <a:lstStyle/>
          <a:p>
            <a:pPr algn="ctr"/>
            <a:r>
              <a:rPr lang="en-US" sz="2800" b="1" dirty="0">
                <a:solidFill>
                  <a:schemeClr val="accent4"/>
                </a:solidFill>
              </a:rPr>
              <a:t>Please RSVP for Contingent Get-Togethers ASAP!</a:t>
            </a:r>
          </a:p>
          <a:p>
            <a:r>
              <a:rPr lang="en-US" b="1" dirty="0">
                <a:solidFill>
                  <a:schemeClr val="accent1"/>
                </a:solidFill>
              </a:rPr>
              <a:t>February 24</a:t>
            </a:r>
            <a:r>
              <a:rPr lang="en-US" b="1" baseline="30000" dirty="0">
                <a:solidFill>
                  <a:schemeClr val="accent1"/>
                </a:solidFill>
              </a:rPr>
              <a:t>th</a:t>
            </a:r>
            <a:r>
              <a:rPr lang="en-US" b="1" dirty="0">
                <a:solidFill>
                  <a:schemeClr val="accent4"/>
                </a:solidFill>
              </a:rPr>
              <a:t> </a:t>
            </a:r>
            <a:r>
              <a:rPr lang="en-US" b="1" dirty="0">
                <a:solidFill>
                  <a:schemeClr val="accent1"/>
                </a:solidFill>
              </a:rPr>
              <a:t>6-9 pm</a:t>
            </a:r>
          </a:p>
          <a:p>
            <a:r>
              <a:rPr lang="en-US" b="1" dirty="0">
                <a:solidFill>
                  <a:schemeClr val="accent4"/>
                </a:solidFill>
              </a:rPr>
              <a:t>Bowling/Pool/Air Hockey/Food at </a:t>
            </a:r>
            <a:r>
              <a:rPr lang="en-US" b="1" dirty="0" err="1">
                <a:solidFill>
                  <a:schemeClr val="accent4"/>
                </a:solidFill>
              </a:rPr>
              <a:t>Bowlero</a:t>
            </a:r>
            <a:r>
              <a:rPr lang="en-US" b="1" dirty="0">
                <a:solidFill>
                  <a:schemeClr val="accent4"/>
                </a:solidFill>
              </a:rPr>
              <a:t> Englewood – bring $ to pay for what you want (after Polestar Training)</a:t>
            </a:r>
          </a:p>
          <a:p>
            <a:endParaRPr lang="en-US" b="1" dirty="0">
              <a:solidFill>
                <a:schemeClr val="accent4"/>
              </a:solidFill>
            </a:endParaRPr>
          </a:p>
          <a:p>
            <a:r>
              <a:rPr lang="en-US" b="1" dirty="0">
                <a:solidFill>
                  <a:schemeClr val="accent1"/>
                </a:solidFill>
              </a:rPr>
              <a:t>March 9</a:t>
            </a:r>
            <a:r>
              <a:rPr lang="en-US" b="1" baseline="30000" dirty="0">
                <a:solidFill>
                  <a:schemeClr val="accent1"/>
                </a:solidFill>
              </a:rPr>
              <a:t>th</a:t>
            </a:r>
            <a:r>
              <a:rPr lang="en-US" b="1" dirty="0">
                <a:solidFill>
                  <a:schemeClr val="accent1"/>
                </a:solidFill>
              </a:rPr>
              <a:t> 6-9 pm</a:t>
            </a:r>
          </a:p>
          <a:p>
            <a:r>
              <a:rPr lang="en-US" b="1" dirty="0">
                <a:solidFill>
                  <a:schemeClr val="accent4"/>
                </a:solidFill>
              </a:rPr>
              <a:t>Meet at a Restaurant near I-25 &amp; 6th (after Induction Planning Workshop) We need a head count to determine if our restaurant choice will work out</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11</a:t>
            </a:fld>
            <a:r>
              <a:rPr lang="en-US"/>
              <a:t> - AD</a:t>
            </a:r>
          </a:p>
        </p:txBody>
      </p:sp>
      <p:sp>
        <p:nvSpPr>
          <p:cNvPr id="4" name="Subtitle 7">
            <a:extLst>
              <a:ext uri="{FF2B5EF4-FFF2-40B4-BE49-F238E27FC236}">
                <a16:creationId xmlns:a16="http://schemas.microsoft.com/office/drawing/2014/main" id="{003B7446-379C-2791-5598-6306C3E5C59B}"/>
              </a:ext>
            </a:extLst>
          </p:cNvPr>
          <p:cNvSpPr txBox="1">
            <a:spLocks/>
          </p:cNvSpPr>
          <p:nvPr/>
        </p:nvSpPr>
        <p:spPr>
          <a:xfrm>
            <a:off x="283463" y="106973"/>
            <a:ext cx="5204194" cy="589621"/>
          </a:xfrm>
          <a:prstGeom prst="rect">
            <a:avLst/>
          </a:prstGeom>
          <a:solidFill>
            <a:schemeClr val="accent4">
              <a:lumMod val="60000"/>
              <a:lumOff val="40000"/>
            </a:schemeClr>
          </a:solidFill>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b="1" dirty="0">
                <a:solidFill>
                  <a:schemeClr val="accent1">
                    <a:lumMod val="50000"/>
                  </a:schemeClr>
                </a:solidFill>
              </a:rPr>
              <a:t>Use the Sign-up Genius Link!</a:t>
            </a:r>
          </a:p>
        </p:txBody>
      </p:sp>
      <p:pic>
        <p:nvPicPr>
          <p:cNvPr id="14" name="Picture 13">
            <a:extLst>
              <a:ext uri="{FF2B5EF4-FFF2-40B4-BE49-F238E27FC236}">
                <a16:creationId xmlns:a16="http://schemas.microsoft.com/office/drawing/2014/main" id="{858C034E-C609-E180-D994-BFF466265FBD}"/>
              </a:ext>
            </a:extLst>
          </p:cNvPr>
          <p:cNvPicPr>
            <a:picLocks noChangeAspect="1"/>
          </p:cNvPicPr>
          <p:nvPr/>
        </p:nvPicPr>
        <p:blipFill>
          <a:blip r:embed="rId6"/>
          <a:stretch>
            <a:fillRect/>
          </a:stretch>
        </p:blipFill>
        <p:spPr>
          <a:xfrm>
            <a:off x="331555" y="837349"/>
            <a:ext cx="1986691" cy="2648922"/>
          </a:xfrm>
          <a:prstGeom prst="rect">
            <a:avLst/>
          </a:prstGeom>
        </p:spPr>
      </p:pic>
    </p:spTree>
    <p:extLst>
      <p:ext uri="{BB962C8B-B14F-4D97-AF65-F5344CB8AC3E}">
        <p14:creationId xmlns:p14="http://schemas.microsoft.com/office/powerpoint/2010/main" val="3974277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a:normAutofit/>
          </a:bodyPr>
          <a:lstStyle/>
          <a:p>
            <a:r>
              <a:rPr lang="en-US" dirty="0"/>
              <a:t>Get Excited!</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191250" y="1621452"/>
            <a:ext cx="4984750" cy="4754880"/>
          </a:xfrm>
        </p:spPr>
        <p:txBody>
          <a:bodyPr>
            <a:normAutofit/>
          </a:bodyPr>
          <a:lstStyle/>
          <a:p>
            <a:pPr marL="342900" indent="-342900">
              <a:lnSpc>
                <a:spcPct val="150000"/>
              </a:lnSpc>
              <a:buFont typeface="Arial" panose="020B0604020202020204" pitchFamily="34" charset="0"/>
              <a:buChar char="•"/>
            </a:pPr>
            <a:r>
              <a:rPr lang="en-US" sz="2400" b="1" dirty="0">
                <a:solidFill>
                  <a:schemeClr val="accent1"/>
                </a:solidFill>
              </a:rPr>
              <a:t>Join a NOAC Committee</a:t>
            </a:r>
          </a:p>
          <a:p>
            <a:pPr marL="342900" indent="-342900">
              <a:lnSpc>
                <a:spcPct val="150000"/>
              </a:lnSpc>
              <a:buFont typeface="Arial" panose="020B0604020202020204" pitchFamily="34" charset="0"/>
              <a:buChar char="•"/>
            </a:pPr>
            <a:r>
              <a:rPr lang="en-US" sz="2400" b="1" dirty="0">
                <a:solidFill>
                  <a:schemeClr val="accent4"/>
                </a:solidFill>
              </a:rPr>
              <a:t>Update Your NOAERs Info</a:t>
            </a:r>
          </a:p>
          <a:p>
            <a:pPr marL="342900" indent="-342900">
              <a:lnSpc>
                <a:spcPct val="150000"/>
              </a:lnSpc>
              <a:buFont typeface="Arial" panose="020B0604020202020204" pitchFamily="34" charset="0"/>
              <a:buChar char="•"/>
            </a:pPr>
            <a:r>
              <a:rPr lang="en-US" sz="2400" b="1" dirty="0">
                <a:solidFill>
                  <a:schemeClr val="accent1"/>
                </a:solidFill>
              </a:rPr>
              <a:t>Meet Other Delegates </a:t>
            </a:r>
          </a:p>
          <a:p>
            <a:pPr marL="342900" indent="-342900">
              <a:lnSpc>
                <a:spcPct val="150000"/>
              </a:lnSpc>
              <a:buFont typeface="Arial" panose="020B0604020202020204" pitchFamily="34" charset="0"/>
              <a:buChar char="•"/>
            </a:pPr>
            <a:r>
              <a:rPr lang="en-US" sz="2400" b="1" dirty="0">
                <a:solidFill>
                  <a:schemeClr val="accent4"/>
                </a:solidFill>
              </a:rPr>
              <a:t>Choose a Buddy &amp; Buddy Pair</a:t>
            </a:r>
          </a:p>
          <a:p>
            <a:pPr marL="342900" indent="-342900">
              <a:lnSpc>
                <a:spcPct val="150000"/>
              </a:lnSpc>
              <a:buFont typeface="Arial" panose="020B0604020202020204" pitchFamily="34" charset="0"/>
              <a:buChar char="•"/>
            </a:pPr>
            <a:r>
              <a:rPr lang="en-US" sz="2400" b="1" dirty="0">
                <a:solidFill>
                  <a:schemeClr val="accent1"/>
                </a:solidFill>
              </a:rPr>
              <a:t>Wear Your NOAC 2024 Patch</a:t>
            </a:r>
          </a:p>
          <a:p>
            <a:pPr marL="342900" indent="-342900">
              <a:lnSpc>
                <a:spcPct val="150000"/>
              </a:lnSpc>
              <a:buFont typeface="Arial" panose="020B0604020202020204" pitchFamily="34" charset="0"/>
              <a:buChar char="•"/>
            </a:pPr>
            <a:r>
              <a:rPr lang="en-US" sz="2400" b="1" dirty="0">
                <a:solidFill>
                  <a:schemeClr val="accent4"/>
                </a:solidFill>
              </a:rPr>
              <a:t>Get Involved with </a:t>
            </a:r>
            <a:r>
              <a:rPr lang="en-US" sz="2400" b="1" dirty="0" err="1">
                <a:solidFill>
                  <a:schemeClr val="accent4"/>
                </a:solidFill>
              </a:rPr>
              <a:t>Tahosa</a:t>
            </a:r>
            <a:endParaRPr lang="en-US" sz="2400" b="1" dirty="0">
              <a:solidFill>
                <a:schemeClr val="accent4"/>
              </a:solidFill>
            </a:endParaRPr>
          </a:p>
          <a:p>
            <a:pPr marL="342900" indent="-342900">
              <a:lnSpc>
                <a:spcPct val="150000"/>
              </a:lnSpc>
              <a:buFont typeface="Arial" panose="020B0604020202020204" pitchFamily="34" charset="0"/>
              <a:buChar char="•"/>
            </a:pPr>
            <a:r>
              <a:rPr lang="en-US" sz="2400" b="1" dirty="0">
                <a:solidFill>
                  <a:schemeClr val="accent1"/>
                </a:solidFill>
              </a:rPr>
              <a:t>Attend Induction Weekends</a:t>
            </a:r>
          </a:p>
        </p:txBody>
      </p:sp>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2"/>
          <a:srcRect t="177" b="177"/>
          <a:stretch/>
        </p:blipFill>
        <p:spPr>
          <a:xfrm>
            <a:off x="294691" y="1260835"/>
            <a:ext cx="5221225" cy="5318274"/>
          </a:xfr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12</a:t>
            </a:fld>
            <a:r>
              <a:rPr lang="en-US" dirty="0"/>
              <a:t> - LP</a:t>
            </a:r>
          </a:p>
        </p:txBody>
      </p:sp>
      <p:pic>
        <p:nvPicPr>
          <p:cNvPr id="5" name="Picture 4">
            <a:extLst>
              <a:ext uri="{FF2B5EF4-FFF2-40B4-BE49-F238E27FC236}">
                <a16:creationId xmlns:a16="http://schemas.microsoft.com/office/drawing/2014/main" id="{41790172-9CB2-9A31-57D0-68201A1BD1C9}"/>
              </a:ext>
            </a:extLst>
          </p:cNvPr>
          <p:cNvPicPr>
            <a:picLocks noChangeAspect="1"/>
          </p:cNvPicPr>
          <p:nvPr/>
        </p:nvPicPr>
        <p:blipFill>
          <a:blip r:embed="rId3"/>
          <a:stretch>
            <a:fillRect/>
          </a:stretch>
        </p:blipFill>
        <p:spPr>
          <a:xfrm>
            <a:off x="283463" y="312340"/>
            <a:ext cx="5231517" cy="2005415"/>
          </a:xfrm>
          <a:prstGeom prst="rect">
            <a:avLst/>
          </a:prstGeom>
        </p:spPr>
      </p:pic>
      <p:pic>
        <p:nvPicPr>
          <p:cNvPr id="9" name="Picture 8">
            <a:extLst>
              <a:ext uri="{FF2B5EF4-FFF2-40B4-BE49-F238E27FC236}">
                <a16:creationId xmlns:a16="http://schemas.microsoft.com/office/drawing/2014/main" id="{CBB2CC0B-C3E2-A0E9-5861-E76C8F4313AF}"/>
              </a:ext>
            </a:extLst>
          </p:cNvPr>
          <p:cNvPicPr>
            <a:picLocks noChangeAspect="1"/>
          </p:cNvPicPr>
          <p:nvPr/>
        </p:nvPicPr>
        <p:blipFill>
          <a:blip r:embed="rId4"/>
          <a:stretch>
            <a:fillRect/>
          </a:stretch>
        </p:blipFill>
        <p:spPr>
          <a:xfrm>
            <a:off x="283463" y="2558630"/>
            <a:ext cx="2459736" cy="2459736"/>
          </a:xfrm>
          <a:prstGeom prst="rect">
            <a:avLst/>
          </a:prstGeom>
        </p:spPr>
      </p:pic>
      <p:pic>
        <p:nvPicPr>
          <p:cNvPr id="12" name="Picture 11">
            <a:extLst>
              <a:ext uri="{FF2B5EF4-FFF2-40B4-BE49-F238E27FC236}">
                <a16:creationId xmlns:a16="http://schemas.microsoft.com/office/drawing/2014/main" id="{E1B3E0DE-750D-6391-D12F-EE33C591105B}"/>
              </a:ext>
            </a:extLst>
          </p:cNvPr>
          <p:cNvPicPr>
            <a:picLocks noChangeAspect="1"/>
          </p:cNvPicPr>
          <p:nvPr/>
        </p:nvPicPr>
        <p:blipFill>
          <a:blip r:embed="rId5"/>
          <a:stretch>
            <a:fillRect/>
          </a:stretch>
        </p:blipFill>
        <p:spPr>
          <a:xfrm>
            <a:off x="3073676" y="4147304"/>
            <a:ext cx="2431804" cy="2431804"/>
          </a:xfrm>
          <a:prstGeom prst="rect">
            <a:avLst/>
          </a:prstGeom>
        </p:spPr>
      </p:pic>
      <p:pic>
        <p:nvPicPr>
          <p:cNvPr id="25" name="Picture 24">
            <a:extLst>
              <a:ext uri="{FF2B5EF4-FFF2-40B4-BE49-F238E27FC236}">
                <a16:creationId xmlns:a16="http://schemas.microsoft.com/office/drawing/2014/main" id="{363C02B4-38E7-0A67-3908-BADA524AF02E}"/>
              </a:ext>
            </a:extLst>
          </p:cNvPr>
          <p:cNvPicPr>
            <a:picLocks noChangeAspect="1"/>
          </p:cNvPicPr>
          <p:nvPr/>
        </p:nvPicPr>
        <p:blipFill>
          <a:blip r:embed="rId6"/>
          <a:stretch>
            <a:fillRect/>
          </a:stretch>
        </p:blipFill>
        <p:spPr>
          <a:xfrm>
            <a:off x="296467" y="5301434"/>
            <a:ext cx="2431804" cy="1270813"/>
          </a:xfrm>
          <a:prstGeom prst="rect">
            <a:avLst/>
          </a:prstGeom>
        </p:spPr>
      </p:pic>
      <p:pic>
        <p:nvPicPr>
          <p:cNvPr id="4" name="Picture 3">
            <a:extLst>
              <a:ext uri="{FF2B5EF4-FFF2-40B4-BE49-F238E27FC236}">
                <a16:creationId xmlns:a16="http://schemas.microsoft.com/office/drawing/2014/main" id="{83E80613-CB9A-CBDD-9DFC-62EF7E34BC46}"/>
              </a:ext>
            </a:extLst>
          </p:cNvPr>
          <p:cNvPicPr>
            <a:picLocks noChangeAspect="1"/>
          </p:cNvPicPr>
          <p:nvPr/>
        </p:nvPicPr>
        <p:blipFill>
          <a:blip r:embed="rId7"/>
          <a:stretch>
            <a:fillRect/>
          </a:stretch>
        </p:blipFill>
        <p:spPr>
          <a:xfrm>
            <a:off x="3073675" y="2545065"/>
            <a:ext cx="2431803" cy="1367889"/>
          </a:xfrm>
          <a:prstGeom prst="rect">
            <a:avLst/>
          </a:prstGeom>
        </p:spPr>
      </p:pic>
    </p:spTree>
    <p:extLst>
      <p:ext uri="{BB962C8B-B14F-4D97-AF65-F5344CB8AC3E}">
        <p14:creationId xmlns:p14="http://schemas.microsoft.com/office/powerpoint/2010/main" val="402361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339007"/>
            <a:ext cx="4434840" cy="886968"/>
          </a:xfrm>
        </p:spPr>
        <p:txBody>
          <a:bodyPr>
            <a:normAutofit/>
          </a:bodyPr>
          <a:lstStyle/>
          <a:p>
            <a:r>
              <a:rPr lang="en-US"/>
              <a:t>NOAC Info</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225974"/>
            <a:ext cx="4962146" cy="5632025"/>
          </a:xfrm>
        </p:spPr>
        <p:txBody>
          <a:bodyPr>
            <a:normAutofit fontScale="47500" lnSpcReduction="20000"/>
          </a:bodyPr>
          <a:lstStyle/>
          <a:p>
            <a:r>
              <a:rPr lang="en-US" sz="3800" b="1">
                <a:solidFill>
                  <a:schemeClr val="accent1"/>
                </a:solidFill>
                <a:latin typeface="+mj-lt"/>
              </a:rPr>
              <a:t>Tahosa Website – NOAC Page</a:t>
            </a:r>
          </a:p>
          <a:p>
            <a:r>
              <a:rPr lang="en-US" sz="3400" b="1">
                <a:solidFill>
                  <a:schemeClr val="accent4"/>
                </a:solidFill>
                <a:latin typeface="+mj-lt"/>
              </a:rPr>
              <a:t>     </a:t>
            </a:r>
            <a:r>
              <a:rPr lang="en-US" sz="3400" b="1" err="1">
                <a:solidFill>
                  <a:schemeClr val="accent4"/>
                </a:solidFill>
                <a:latin typeface="+mj-lt"/>
              </a:rPr>
              <a:t>Doubleknot</a:t>
            </a:r>
            <a:r>
              <a:rPr lang="en-US" sz="3400" b="1">
                <a:solidFill>
                  <a:schemeClr val="accent4"/>
                </a:solidFill>
                <a:latin typeface="+mj-lt"/>
              </a:rPr>
              <a:t> to make Payments</a:t>
            </a:r>
          </a:p>
          <a:p>
            <a:r>
              <a:rPr lang="en-US" sz="3400" b="1">
                <a:solidFill>
                  <a:schemeClr val="accent4"/>
                </a:solidFill>
                <a:latin typeface="+mj-lt"/>
              </a:rPr>
              <a:t>     https://</a:t>
            </a:r>
            <a:r>
              <a:rPr lang="en-US" sz="3400" b="1" err="1">
                <a:solidFill>
                  <a:schemeClr val="accent4"/>
                </a:solidFill>
                <a:latin typeface="+mj-lt"/>
              </a:rPr>
              <a:t>www.tahosalodge.org</a:t>
            </a:r>
            <a:r>
              <a:rPr lang="en-US" sz="3400" b="1">
                <a:solidFill>
                  <a:schemeClr val="accent4"/>
                </a:solidFill>
                <a:latin typeface="+mj-lt"/>
              </a:rPr>
              <a:t>/noac-2024</a:t>
            </a:r>
          </a:p>
          <a:p>
            <a:r>
              <a:rPr lang="en-US" sz="3800" b="1">
                <a:solidFill>
                  <a:schemeClr val="accent1"/>
                </a:solidFill>
                <a:latin typeface="+mj-lt"/>
              </a:rPr>
              <a:t>OA NOAC Website</a:t>
            </a:r>
          </a:p>
          <a:p>
            <a:r>
              <a:rPr lang="en-US" sz="3400" b="1">
                <a:solidFill>
                  <a:schemeClr val="accent4"/>
                </a:solidFill>
                <a:latin typeface="+mj-lt"/>
              </a:rPr>
              <a:t>     https://</a:t>
            </a:r>
            <a:r>
              <a:rPr lang="en-US" sz="3400" b="1" err="1">
                <a:solidFill>
                  <a:schemeClr val="accent4"/>
                </a:solidFill>
                <a:latin typeface="+mj-lt"/>
              </a:rPr>
              <a:t>oa-bsa.org</a:t>
            </a:r>
            <a:r>
              <a:rPr lang="en-US" sz="3400" b="1">
                <a:solidFill>
                  <a:schemeClr val="accent4"/>
                </a:solidFill>
                <a:latin typeface="+mj-lt"/>
              </a:rPr>
              <a:t>/program/events/noac </a:t>
            </a:r>
            <a:endParaRPr lang="en-US" sz="3400" b="1">
              <a:solidFill>
                <a:schemeClr val="accent1"/>
              </a:solidFill>
              <a:latin typeface="+mj-lt"/>
            </a:endParaRPr>
          </a:p>
          <a:p>
            <a:r>
              <a:rPr lang="en-US" sz="3800" b="1">
                <a:solidFill>
                  <a:schemeClr val="accent1"/>
                </a:solidFill>
                <a:latin typeface="+mj-lt"/>
              </a:rPr>
              <a:t>Instagram Handles</a:t>
            </a:r>
          </a:p>
          <a:p>
            <a:r>
              <a:rPr lang="en-US" sz="3400" b="1">
                <a:solidFill>
                  <a:schemeClr val="accent4"/>
                </a:solidFill>
                <a:latin typeface="+mj-lt"/>
              </a:rPr>
              <a:t>     @tahosanoac	  and     @oanoac</a:t>
            </a:r>
            <a:endParaRPr lang="en-US" sz="3400">
              <a:latin typeface="+mj-lt"/>
            </a:endParaRPr>
          </a:p>
          <a:p>
            <a:r>
              <a:rPr lang="en-US" sz="3800" b="1" err="1">
                <a:solidFill>
                  <a:schemeClr val="accent1"/>
                </a:solidFill>
                <a:latin typeface="+mj-lt"/>
              </a:rPr>
              <a:t>Lodgemaster</a:t>
            </a:r>
            <a:r>
              <a:rPr lang="en-US" sz="3800" b="1">
                <a:solidFill>
                  <a:schemeClr val="accent1"/>
                </a:solidFill>
                <a:latin typeface="+mj-lt"/>
              </a:rPr>
              <a:t> Emails</a:t>
            </a:r>
          </a:p>
          <a:p>
            <a:r>
              <a:rPr lang="en-US" sz="3400" b="1">
                <a:solidFill>
                  <a:schemeClr val="accent4"/>
                </a:solidFill>
                <a:latin typeface="+mj-lt"/>
              </a:rPr>
              <a:t>     Mass communications for the contingent</a:t>
            </a:r>
          </a:p>
          <a:p>
            <a:r>
              <a:rPr lang="en-US" sz="3800" b="1">
                <a:solidFill>
                  <a:schemeClr val="accent1"/>
                </a:solidFill>
                <a:latin typeface="+mj-lt"/>
              </a:rPr>
              <a:t>Contingent Communication</a:t>
            </a:r>
          </a:p>
          <a:p>
            <a:r>
              <a:rPr lang="en-US" sz="3400">
                <a:effectLst/>
                <a:latin typeface="+mj-lt"/>
              </a:rPr>
              <a:t>     </a:t>
            </a:r>
            <a:r>
              <a:rPr lang="en-US" sz="3400" b="1">
                <a:solidFill>
                  <a:schemeClr val="accent4"/>
                </a:solidFill>
                <a:latin typeface="+mj-lt"/>
              </a:rPr>
              <a:t>Slack App (for those Registered with the  </a:t>
            </a:r>
          </a:p>
          <a:p>
            <a:r>
              <a:rPr lang="en-US" sz="3400" b="1">
                <a:solidFill>
                  <a:schemeClr val="accent4"/>
                </a:solidFill>
                <a:latin typeface="+mj-lt"/>
              </a:rPr>
              <a:t>     Contingent)</a:t>
            </a:r>
          </a:p>
          <a:p>
            <a:r>
              <a:rPr lang="en-US" sz="3800" b="1">
                <a:solidFill>
                  <a:schemeClr val="accent1"/>
                </a:solidFill>
                <a:latin typeface="+mj-lt"/>
              </a:rPr>
              <a:t>NOAERS</a:t>
            </a:r>
          </a:p>
          <a:p>
            <a:r>
              <a:rPr lang="en-US" sz="3300" b="1">
                <a:solidFill>
                  <a:schemeClr val="accent4"/>
                </a:solidFill>
                <a:latin typeface="+mj-lt"/>
              </a:rPr>
              <a:t>     For Registered Contingent Delegates to Sign-</a:t>
            </a:r>
          </a:p>
          <a:p>
            <a:r>
              <a:rPr lang="en-US" sz="3300" b="1">
                <a:solidFill>
                  <a:schemeClr val="accent4"/>
                </a:solidFill>
                <a:latin typeface="+mj-lt"/>
              </a:rPr>
              <a:t>     up for training and activities at NOAC</a:t>
            </a:r>
            <a:endParaRPr lang="en-US" sz="3300">
              <a:effectLst/>
              <a:latin typeface="+mj-lt"/>
            </a:endParaRP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13</a:t>
            </a:fld>
            <a:r>
              <a:rPr lang="en-US"/>
              <a:t> - AD</a:t>
            </a:r>
          </a:p>
        </p:txBody>
      </p:sp>
      <p:pic>
        <p:nvPicPr>
          <p:cNvPr id="3" name="Picture 2">
            <a:extLst>
              <a:ext uri="{FF2B5EF4-FFF2-40B4-BE49-F238E27FC236}">
                <a16:creationId xmlns:a16="http://schemas.microsoft.com/office/drawing/2014/main" id="{92A7671D-4038-97CD-9401-4041CE18BABF}"/>
              </a:ext>
            </a:extLst>
          </p:cNvPr>
          <p:cNvPicPr>
            <a:picLocks noChangeAspect="1"/>
          </p:cNvPicPr>
          <p:nvPr/>
        </p:nvPicPr>
        <p:blipFill>
          <a:blip r:embed="rId2"/>
          <a:stretch>
            <a:fillRect/>
          </a:stretch>
        </p:blipFill>
        <p:spPr>
          <a:xfrm>
            <a:off x="1969167" y="1785734"/>
            <a:ext cx="1905689" cy="2602798"/>
          </a:xfrm>
          <a:prstGeom prst="rect">
            <a:avLst/>
          </a:prstGeom>
        </p:spPr>
      </p:pic>
      <p:pic>
        <p:nvPicPr>
          <p:cNvPr id="4" name="Picture 3">
            <a:extLst>
              <a:ext uri="{FF2B5EF4-FFF2-40B4-BE49-F238E27FC236}">
                <a16:creationId xmlns:a16="http://schemas.microsoft.com/office/drawing/2014/main" id="{DFF7E880-75F3-B598-3AC0-685938915B65}"/>
              </a:ext>
            </a:extLst>
          </p:cNvPr>
          <p:cNvPicPr>
            <a:picLocks noChangeAspect="1"/>
          </p:cNvPicPr>
          <p:nvPr/>
        </p:nvPicPr>
        <p:blipFill>
          <a:blip r:embed="rId3"/>
          <a:stretch>
            <a:fillRect/>
          </a:stretch>
        </p:blipFill>
        <p:spPr>
          <a:xfrm>
            <a:off x="749132" y="301753"/>
            <a:ext cx="4309702" cy="1465609"/>
          </a:xfrm>
          <a:prstGeom prst="rect">
            <a:avLst/>
          </a:prstGeom>
        </p:spPr>
      </p:pic>
      <p:pic>
        <p:nvPicPr>
          <p:cNvPr id="10" name="Picture 9">
            <a:extLst>
              <a:ext uri="{FF2B5EF4-FFF2-40B4-BE49-F238E27FC236}">
                <a16:creationId xmlns:a16="http://schemas.microsoft.com/office/drawing/2014/main" id="{A789AD21-C5A1-794D-4450-3CE6F5DF951A}"/>
              </a:ext>
            </a:extLst>
          </p:cNvPr>
          <p:cNvPicPr>
            <a:picLocks noChangeAspect="1"/>
          </p:cNvPicPr>
          <p:nvPr/>
        </p:nvPicPr>
        <p:blipFill>
          <a:blip r:embed="rId4"/>
          <a:stretch>
            <a:fillRect/>
          </a:stretch>
        </p:blipFill>
        <p:spPr>
          <a:xfrm>
            <a:off x="749130" y="4399114"/>
            <a:ext cx="4309701" cy="2149330"/>
          </a:xfrm>
          <a:prstGeom prst="rect">
            <a:avLst/>
          </a:prstGeom>
        </p:spPr>
      </p:pic>
    </p:spTree>
    <p:extLst>
      <p:ext uri="{BB962C8B-B14F-4D97-AF65-F5344CB8AC3E}">
        <p14:creationId xmlns:p14="http://schemas.microsoft.com/office/powerpoint/2010/main" val="25213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55683" y="-402162"/>
            <a:ext cx="7840402" cy="2884782"/>
          </a:xfrm>
        </p:spPr>
        <p:txBody>
          <a:bodyPr>
            <a:noAutofit/>
          </a:bodyPr>
          <a:lstStyle/>
          <a:p>
            <a:r>
              <a:rPr lang="en-US" sz="5400" b="1" cap="all" spc="400">
                <a:solidFill>
                  <a:schemeClr val="bg1"/>
                </a:solidFill>
                <a:latin typeface="+mn-lt"/>
              </a:rPr>
              <a:t>Seek new heights together at NOAC 2024!</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
        <p:nvSpPr>
          <p:cNvPr id="6" name="Cloud 5">
            <a:extLst>
              <a:ext uri="{FF2B5EF4-FFF2-40B4-BE49-F238E27FC236}">
                <a16:creationId xmlns:a16="http://schemas.microsoft.com/office/drawing/2014/main" id="{11BD74A9-F48A-04B0-8B72-E36D8B79414E}"/>
              </a:ext>
            </a:extLst>
          </p:cNvPr>
          <p:cNvSpPr/>
          <p:nvPr/>
        </p:nvSpPr>
        <p:spPr>
          <a:xfrm>
            <a:off x="10212916" y="737418"/>
            <a:ext cx="1828800" cy="1828800"/>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latin typeface="Arial Rounded MT Bold" panose="020F0704030504030204" pitchFamily="34" charset="77"/>
                <a:cs typeface="Arial" panose="020B0604020202020204" pitchFamily="34" charset="0"/>
              </a:rPr>
              <a:t>?’s</a:t>
            </a:r>
          </a:p>
        </p:txBody>
      </p:sp>
      <p:sp>
        <p:nvSpPr>
          <p:cNvPr id="4" name="Scroll: Horizontal 3">
            <a:extLst>
              <a:ext uri="{FF2B5EF4-FFF2-40B4-BE49-F238E27FC236}">
                <a16:creationId xmlns:a16="http://schemas.microsoft.com/office/drawing/2014/main" id="{19E9FCFA-2C8D-7068-869D-B96E0DA07B1E}"/>
              </a:ext>
            </a:extLst>
          </p:cNvPr>
          <p:cNvSpPr/>
          <p:nvPr/>
        </p:nvSpPr>
        <p:spPr>
          <a:xfrm>
            <a:off x="158773" y="711154"/>
            <a:ext cx="3070992" cy="2066544"/>
          </a:xfrm>
          <a:prstGeom prst="horizontalScroll">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BD93C88D-9F1B-2409-3AE5-050A6982F31F}"/>
              </a:ext>
            </a:extLst>
          </p:cNvPr>
          <p:cNvSpPr>
            <a:spLocks noGrp="1"/>
          </p:cNvSpPr>
          <p:nvPr>
            <p:ph type="subTitle" idx="1"/>
          </p:nvPr>
        </p:nvSpPr>
        <p:spPr>
          <a:xfrm>
            <a:off x="402194" y="1000124"/>
            <a:ext cx="2730244" cy="1615600"/>
          </a:xfrm>
        </p:spPr>
        <p:txBody>
          <a:bodyPr>
            <a:normAutofit/>
          </a:bodyPr>
          <a:lstStyle/>
          <a:p>
            <a:r>
              <a:rPr lang="en-US" sz="2800" b="1" dirty="0">
                <a:solidFill>
                  <a:schemeClr val="accent1">
                    <a:lumMod val="50000"/>
                  </a:schemeClr>
                </a:solidFill>
                <a:latin typeface="Footlight MT Light" panose="020F0302020204030204" pitchFamily="34" charset="0"/>
              </a:rPr>
              <a:t>Next Contingent</a:t>
            </a:r>
          </a:p>
          <a:p>
            <a:r>
              <a:rPr lang="en-US" sz="2800" b="1" dirty="0">
                <a:solidFill>
                  <a:schemeClr val="accent1">
                    <a:lumMod val="50000"/>
                  </a:schemeClr>
                </a:solidFill>
                <a:latin typeface="Footlight MT Light" panose="020F0302020204030204" pitchFamily="34" charset="0"/>
              </a:rPr>
              <a:t>Meeting </a:t>
            </a:r>
          </a:p>
          <a:p>
            <a:r>
              <a:rPr lang="en-US" sz="2800" b="1" dirty="0">
                <a:solidFill>
                  <a:schemeClr val="accent1">
                    <a:lumMod val="50000"/>
                  </a:schemeClr>
                </a:solidFill>
                <a:latin typeface="Footlight MT Light" panose="020F0302020204030204" pitchFamily="34" charset="0"/>
              </a:rPr>
              <a:t>3/24</a:t>
            </a:r>
            <a:r>
              <a:rPr lang="en-US" sz="2500" b="1" dirty="0">
                <a:solidFill>
                  <a:schemeClr val="accent1">
                    <a:lumMod val="50000"/>
                  </a:schemeClr>
                </a:solidFill>
                <a:latin typeface="Footlight MT Light" panose="020F0302020204030204" pitchFamily="34" charset="0"/>
              </a:rPr>
              <a:t> @ </a:t>
            </a:r>
            <a:r>
              <a:rPr lang="en-US" sz="2800" b="1" dirty="0">
                <a:solidFill>
                  <a:schemeClr val="accent1">
                    <a:lumMod val="50000"/>
                  </a:schemeClr>
                </a:solidFill>
                <a:latin typeface="Footlight MT Light" panose="020F0302020204030204" pitchFamily="34" charset="0"/>
              </a:rPr>
              <a:t>7:00 pm</a:t>
            </a:r>
          </a:p>
        </p:txBody>
      </p:sp>
    </p:spTree>
    <p:extLst>
      <p:ext uri="{BB962C8B-B14F-4D97-AF65-F5344CB8AC3E}">
        <p14:creationId xmlns:p14="http://schemas.microsoft.com/office/powerpoint/2010/main" val="222788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752" y="0"/>
            <a:ext cx="9144000" cy="2698750"/>
          </a:xfrm>
        </p:spPr>
        <p:txBody>
          <a:bodyPr>
            <a:noAutofit/>
          </a:bodyPr>
          <a:lstStyle/>
          <a:p>
            <a:r>
              <a:rPr lang="en-US" sz="5400" b="1" cap="all" spc="400">
                <a:solidFill>
                  <a:schemeClr val="bg1"/>
                </a:solidFill>
                <a:latin typeface="+mn-lt"/>
              </a:rPr>
              <a:t>THANK YOU fOR YOUR tIME AND SUPPORT</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Tree>
    <p:extLst>
      <p:ext uri="{BB962C8B-B14F-4D97-AF65-F5344CB8AC3E}">
        <p14:creationId xmlns:p14="http://schemas.microsoft.com/office/powerpoint/2010/main" val="10780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 pos="0">
              <a:schemeClr val="accent2">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9EB4C7-5BE2-6E03-8D94-E45EEFBEC59C}"/>
              </a:ext>
            </a:extLst>
          </p:cNvPr>
          <p:cNvPicPr>
            <a:picLocks noChangeAspect="1"/>
          </p:cNvPicPr>
          <p:nvPr/>
        </p:nvPicPr>
        <p:blipFill>
          <a:blip r:embed="rId2"/>
          <a:stretch>
            <a:fillRect/>
          </a:stretch>
        </p:blipFill>
        <p:spPr>
          <a:xfrm>
            <a:off x="1079502" y="1877059"/>
            <a:ext cx="8403165" cy="4705772"/>
          </a:xfrm>
          <a:prstGeom prst="rect">
            <a:avLst/>
          </a:prstGeom>
        </p:spPr>
      </p:pic>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164167" y="585216"/>
            <a:ext cx="9872641" cy="1298617"/>
          </a:xfrm>
        </p:spPr>
        <p:txBody>
          <a:bodyPr>
            <a:normAutofit fontScale="90000"/>
          </a:bodyPr>
          <a:lstStyle/>
          <a:p>
            <a:pPr algn="l"/>
            <a:r>
              <a:rPr lang="en-US" sz="2700" dirty="0" err="1"/>
              <a:t>FEBRuary</a:t>
            </a:r>
            <a:r>
              <a:rPr lang="en-US" sz="2700" dirty="0"/>
              <a:t> 18, 2024</a:t>
            </a:r>
            <a:r>
              <a:rPr lang="en-US" sz="4400" dirty="0"/>
              <a:t>			</a:t>
            </a:r>
            <a:r>
              <a:rPr lang="en-US" dirty="0"/>
              <a:t>Agenda</a:t>
            </a: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5160604" y="1883834"/>
            <a:ext cx="5833872" cy="4593082"/>
          </a:xfrm>
        </p:spPr>
        <p:txBody>
          <a:bodyPr>
            <a:noAutofit/>
          </a:bodyPr>
          <a:lstStyle/>
          <a:p>
            <a:pPr>
              <a:lnSpc>
                <a:spcPct val="150000"/>
              </a:lnSpc>
            </a:pPr>
            <a:r>
              <a:rPr lang="en-US" sz="2400" b="1" dirty="0"/>
              <a:t>Housekeeping</a:t>
            </a:r>
          </a:p>
          <a:p>
            <a:pPr>
              <a:lnSpc>
                <a:spcPct val="150000"/>
              </a:lnSpc>
            </a:pPr>
            <a:r>
              <a:rPr lang="en-US" sz="2400" b="1" dirty="0"/>
              <a:t>Contingent Payment Update</a:t>
            </a:r>
          </a:p>
          <a:p>
            <a:pPr>
              <a:lnSpc>
                <a:spcPct val="150000"/>
              </a:lnSpc>
            </a:pPr>
            <a:r>
              <a:rPr lang="en-US" sz="2400" b="1" dirty="0"/>
              <a:t>Committee Reports</a:t>
            </a:r>
          </a:p>
          <a:p>
            <a:pPr>
              <a:lnSpc>
                <a:spcPct val="150000"/>
              </a:lnSpc>
            </a:pPr>
            <a:r>
              <a:rPr lang="en-US" sz="2400" b="1" dirty="0"/>
              <a:t>Other Fundraising</a:t>
            </a:r>
          </a:p>
          <a:p>
            <a:pPr>
              <a:lnSpc>
                <a:spcPct val="150000"/>
              </a:lnSpc>
            </a:pPr>
            <a:r>
              <a:rPr lang="en-US" sz="2400" b="1" dirty="0"/>
              <a:t>Get-Together</a:t>
            </a:r>
          </a:p>
          <a:p>
            <a:pPr>
              <a:lnSpc>
                <a:spcPct val="150000"/>
              </a:lnSpc>
            </a:pPr>
            <a:r>
              <a:rPr lang="en-US" sz="2400" b="1" dirty="0"/>
              <a:t>Get Excited ! ! !</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718307" y="1717743"/>
            <a:ext cx="3179373" cy="416243"/>
          </a:xfrm>
        </p:spPr>
        <p:txBody>
          <a:bodyPr/>
          <a:lstStyle/>
          <a:p>
            <a:r>
              <a:rPr lang="en-US"/>
              <a:t>NOAC 2024 - Seek New Heights</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a:p>
        </p:txBody>
      </p:sp>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a:xfrm>
            <a:off x="7515464" y="1707854"/>
            <a:ext cx="4266960" cy="4266968"/>
          </a:xfr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43762" y="774119"/>
            <a:ext cx="6190488" cy="1003893"/>
          </a:xfrm>
        </p:spPr>
        <p:txBody>
          <a:bodyPr>
            <a:normAutofit/>
          </a:bodyPr>
          <a:lstStyle/>
          <a:p>
            <a:r>
              <a:rPr lang="en-US"/>
              <a:t>Housekeeping</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a:t>NOAC 2024 – Seek New Heights</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85749" y="1820090"/>
            <a:ext cx="10498667" cy="5037909"/>
          </a:xfrm>
        </p:spPr>
        <p:txBody>
          <a:bodyPr>
            <a:noAutofit/>
          </a:bodyPr>
          <a:lstStyle/>
          <a:p>
            <a:pPr>
              <a:lnSpc>
                <a:spcPct val="100000"/>
              </a:lnSpc>
            </a:pPr>
            <a:r>
              <a:rPr lang="en-US" sz="2600" b="1" dirty="0" err="1">
                <a:solidFill>
                  <a:schemeClr val="accent1"/>
                </a:solidFill>
                <a:latin typeface="Univers" panose="020B0503020202020204" pitchFamily="34" charset="0"/>
              </a:rPr>
              <a:t>Tahosa</a:t>
            </a:r>
            <a:r>
              <a:rPr lang="en-US" sz="2600" b="1" dirty="0">
                <a:solidFill>
                  <a:schemeClr val="accent1"/>
                </a:solidFill>
                <a:latin typeface="Univers" panose="020B0503020202020204" pitchFamily="34" charset="0"/>
              </a:rPr>
              <a:t> Lodge 2024 Dues</a:t>
            </a:r>
            <a:r>
              <a:rPr lang="en-US" sz="1800" b="1" dirty="0">
                <a:solidFill>
                  <a:schemeClr val="accent4"/>
                </a:solidFill>
                <a:latin typeface="Univers" panose="020B0503020202020204" pitchFamily="34" charset="0"/>
              </a:rPr>
              <a:t> Dues must be current for NOAC.                                         Also for you to receive emails from </a:t>
            </a:r>
            <a:r>
              <a:rPr lang="en-US" sz="1800" b="1" dirty="0" err="1">
                <a:solidFill>
                  <a:schemeClr val="accent4"/>
                </a:solidFill>
                <a:latin typeface="Univers" panose="020B0503020202020204" pitchFamily="34" charset="0"/>
              </a:rPr>
              <a:t>Lodgemaster</a:t>
            </a:r>
            <a:r>
              <a:rPr lang="en-US" sz="1800" b="1" dirty="0">
                <a:solidFill>
                  <a:schemeClr val="accent4"/>
                </a:solidFill>
                <a:latin typeface="Univers" panose="020B0503020202020204" pitchFamily="34" charset="0"/>
              </a:rPr>
              <a:t>. </a:t>
            </a:r>
          </a:p>
          <a:p>
            <a:pPr>
              <a:lnSpc>
                <a:spcPct val="100000"/>
              </a:lnSpc>
            </a:pPr>
            <a:r>
              <a:rPr lang="en-US" sz="2600" b="1" dirty="0">
                <a:solidFill>
                  <a:schemeClr val="accent1"/>
                </a:solidFill>
                <a:latin typeface="Univers" panose="020B0503020202020204" pitchFamily="34" charset="0"/>
              </a:rPr>
              <a:t>Arrow ID</a:t>
            </a:r>
            <a:r>
              <a:rPr lang="en-US" sz="1800" b="1" dirty="0">
                <a:solidFill>
                  <a:schemeClr val="accent1"/>
                </a:solidFill>
                <a:latin typeface="Univers" panose="020B0503020202020204" pitchFamily="34" charset="0"/>
              </a:rPr>
              <a:t> </a:t>
            </a:r>
            <a:r>
              <a:rPr lang="en-US" sz="1800" b="1" dirty="0">
                <a:solidFill>
                  <a:schemeClr val="accent4"/>
                </a:solidFill>
                <a:latin typeface="Univers" panose="020B0503020202020204" pitchFamily="34" charset="0"/>
              </a:rPr>
              <a:t>All communications from the Lodge depend on the                                              info entered in Arrow ID to be correct and up to date.</a:t>
            </a:r>
          </a:p>
          <a:p>
            <a:pPr>
              <a:lnSpc>
                <a:spcPct val="100000"/>
              </a:lnSpc>
            </a:pPr>
            <a:r>
              <a:rPr lang="en-US" sz="2600" b="1" dirty="0">
                <a:solidFill>
                  <a:schemeClr val="accent1"/>
                </a:solidFill>
                <a:latin typeface="Univers" panose="020B0503020202020204" pitchFamily="34" charset="0"/>
              </a:rPr>
              <a:t>BSA Med Forms A, B, C</a:t>
            </a:r>
            <a:r>
              <a:rPr lang="en-US" sz="1800" b="1" dirty="0">
                <a:solidFill>
                  <a:schemeClr val="accent4"/>
                </a:solidFill>
                <a:latin typeface="Univers" panose="020B0503020202020204" pitchFamily="34" charset="0"/>
              </a:rPr>
              <a:t> NOAC requires we provide                                                     BSA Med Forms A, B1, B2 signed, and C signed. Prepare 2 copies                                                 to give to the contingent leadership for NOAC.</a:t>
            </a:r>
            <a:endParaRPr lang="en-US" sz="1800" b="1" dirty="0">
              <a:solidFill>
                <a:schemeClr val="accent1"/>
              </a:solidFill>
              <a:effectLst/>
              <a:latin typeface="Univers" panose="020B0503020202020204" pitchFamily="34" charset="0"/>
            </a:endParaRPr>
          </a:p>
          <a:p>
            <a:pPr>
              <a:lnSpc>
                <a:spcPct val="100000"/>
              </a:lnSpc>
            </a:pPr>
            <a:r>
              <a:rPr lang="en-US" sz="2600" b="1" dirty="0">
                <a:solidFill>
                  <a:schemeClr val="accent1"/>
                </a:solidFill>
                <a:latin typeface="Univers" panose="020B0503020202020204" pitchFamily="34" charset="0"/>
              </a:rPr>
              <a:t>YPT Certification</a:t>
            </a:r>
            <a:r>
              <a:rPr lang="en-US" sz="1800" b="1" dirty="0">
                <a:solidFill>
                  <a:schemeClr val="accent1"/>
                </a:solidFill>
                <a:latin typeface="Univers" panose="020B0503020202020204" pitchFamily="34" charset="0"/>
              </a:rPr>
              <a:t> </a:t>
            </a:r>
            <a:r>
              <a:rPr lang="en-US" sz="1800" b="1" dirty="0">
                <a:solidFill>
                  <a:schemeClr val="accent4"/>
                </a:solidFill>
                <a:latin typeface="Univers" panose="020B0503020202020204" pitchFamily="34" charset="0"/>
              </a:rPr>
              <a:t>All delegates 18+ years old must have                                               completed their YPT certification in the year prior to NOAC.                                                       This means it needs to be dated August 5, 2023 or later.</a:t>
            </a:r>
            <a:endParaRPr lang="en-US" sz="1800" b="1" dirty="0">
              <a:solidFill>
                <a:schemeClr val="accent1"/>
              </a:solidFill>
              <a:latin typeface="Univers" panose="020B0503020202020204" pitchFamily="34" charset="0"/>
            </a:endParaRPr>
          </a:p>
          <a:p>
            <a:r>
              <a:rPr lang="en-US" sz="2600" b="1" dirty="0">
                <a:solidFill>
                  <a:schemeClr val="accent1"/>
                </a:solidFill>
                <a:latin typeface="Univers" panose="020B0503020202020204" pitchFamily="34" charset="0"/>
              </a:rPr>
              <a:t>Slack</a:t>
            </a:r>
            <a:r>
              <a:rPr lang="en-US" sz="1800" b="1" dirty="0">
                <a:solidFill>
                  <a:schemeClr val="accent4"/>
                </a:solidFill>
                <a:latin typeface="Univers" panose="020B0503020202020204" pitchFamily="34" charset="0"/>
              </a:rPr>
              <a:t> We will use to communicate before and during NOAC. Committees                             can communicate and collaborate. Invitations have been resent to those that have not accepted yet. Please set up Slack on your phone.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r>
              <a:rPr lang="en-US" dirty="0"/>
              <a:t>3 - AD</a:t>
            </a:r>
          </a:p>
        </p:txBody>
      </p:sp>
    </p:spTree>
    <p:extLst>
      <p:ext uri="{BB962C8B-B14F-4D97-AF65-F5344CB8AC3E}">
        <p14:creationId xmlns:p14="http://schemas.microsoft.com/office/powerpoint/2010/main" val="429209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Contingent Payment Update</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927097" y="1617737"/>
            <a:ext cx="9539819" cy="237217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u="sng" dirty="0">
                <a:solidFill>
                  <a:schemeClr val="accent1"/>
                </a:solidFill>
              </a:rPr>
              <a:t>Delegates Paid in Full:</a:t>
            </a:r>
          </a:p>
          <a:p>
            <a:r>
              <a:rPr lang="en-US" sz="2200" dirty="0">
                <a:solidFill>
                  <a:schemeClr val="accent4"/>
                </a:solidFill>
              </a:rPr>
              <a:t>$200 Contingent Fee &amp; $625 Conference Fee</a:t>
            </a:r>
          </a:p>
          <a:p>
            <a:endParaRPr lang="en-US" sz="2200" dirty="0">
              <a:solidFill>
                <a:schemeClr val="accent1"/>
              </a:solidFill>
            </a:endParaRPr>
          </a:p>
          <a:p>
            <a:r>
              <a:rPr lang="en-US" sz="2200" u="sng" dirty="0">
                <a:solidFill>
                  <a:schemeClr val="accent1"/>
                </a:solidFill>
              </a:rPr>
              <a:t>Final Contingent fees to be paid:</a:t>
            </a:r>
          </a:p>
          <a:p>
            <a:r>
              <a:rPr lang="en-US" sz="2200" dirty="0">
                <a:solidFill>
                  <a:schemeClr val="accent4"/>
                </a:solidFill>
              </a:rPr>
              <a:t>$150 Due 3/5</a:t>
            </a:r>
          </a:p>
          <a:p>
            <a:r>
              <a:rPr lang="en-US" sz="2200" dirty="0">
                <a:solidFill>
                  <a:schemeClr val="accent4"/>
                </a:solidFill>
              </a:rPr>
              <a:t>Final Payment Up to $150 Due 5/5</a:t>
            </a: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4 - LP</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927097" y="4156853"/>
            <a:ext cx="9920819" cy="26175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u="sng" dirty="0">
                <a:solidFill>
                  <a:schemeClr val="accent1"/>
                </a:solidFill>
              </a:rPr>
              <a:t>Waitlist Delegates have paid based on Conference Fee Selected:</a:t>
            </a:r>
          </a:p>
          <a:p>
            <a:r>
              <a:rPr lang="en-US" sz="2200" dirty="0">
                <a:solidFill>
                  <a:schemeClr val="accent4"/>
                </a:solidFill>
              </a:rPr>
              <a:t>$625 Discount Contingent Fee paid to hold spot in NOAERs</a:t>
            </a:r>
          </a:p>
          <a:p>
            <a:r>
              <a:rPr lang="en-US" sz="2200" dirty="0">
                <a:solidFill>
                  <a:schemeClr val="accent4"/>
                </a:solidFill>
              </a:rPr>
              <a:t>$100 Standard Conference Fee paid to hold spot in NOAERs</a:t>
            </a:r>
          </a:p>
          <a:p>
            <a:endParaRPr lang="en-US" sz="2200" dirty="0">
              <a:solidFill>
                <a:schemeClr val="accent4"/>
              </a:solidFill>
            </a:endParaRPr>
          </a:p>
          <a:p>
            <a:r>
              <a:rPr lang="en-US" sz="2200" dirty="0">
                <a:solidFill>
                  <a:schemeClr val="accent1"/>
                </a:solidFill>
              </a:rPr>
              <a:t>ALL Delegates that are added to our Contingent from the NOAERs Waitlist will owe the total amount due to the Contingent at that time!</a:t>
            </a:r>
          </a:p>
        </p:txBody>
      </p:sp>
    </p:spTree>
    <p:extLst>
      <p:ext uri="{BB962C8B-B14F-4D97-AF65-F5344CB8AC3E}">
        <p14:creationId xmlns:p14="http://schemas.microsoft.com/office/powerpoint/2010/main" val="47342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Activities Committee</a:t>
            </a: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5 - AD</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927098" y="1719569"/>
            <a:ext cx="5295396" cy="5144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solidFill>
                  <a:schemeClr val="accent1"/>
                </a:solidFill>
              </a:rPr>
              <a:t>Itinerary Update:</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1240847" y="2297559"/>
            <a:ext cx="10024055" cy="3830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0" dirty="0">
                <a:solidFill>
                  <a:schemeClr val="accent1"/>
                </a:solidFill>
                <a:effectLst/>
                <a:latin typeface="Univers" panose="020B0503020202020204" pitchFamily="34" charset="0"/>
              </a:rPr>
              <a:t>Saturday July 27</a:t>
            </a:r>
            <a:r>
              <a:rPr lang="en-US" sz="2400" b="1" i="0" baseline="30000" dirty="0">
                <a:solidFill>
                  <a:schemeClr val="accent1"/>
                </a:solidFill>
                <a:effectLst/>
                <a:latin typeface="Univers" panose="020B0503020202020204" pitchFamily="34" charset="0"/>
              </a:rPr>
              <a:t>th</a:t>
            </a:r>
            <a:endParaRPr lang="en-US" sz="2400" b="1" i="0" dirty="0">
              <a:solidFill>
                <a:schemeClr val="accent1"/>
              </a:solidFill>
              <a:effectLst/>
              <a:latin typeface="Univers" panose="020B0503020202020204" pitchFamily="34" charset="0"/>
            </a:endParaRPr>
          </a:p>
          <a:p>
            <a:pPr lvl="1"/>
            <a:r>
              <a:rPr lang="en-US" b="1" i="0" dirty="0">
                <a:solidFill>
                  <a:schemeClr val="accent4"/>
                </a:solidFill>
                <a:effectLst/>
                <a:latin typeface="Univers" panose="020B0503020202020204" pitchFamily="34" charset="0"/>
              </a:rPr>
              <a:t>Meet at </a:t>
            </a:r>
            <a:r>
              <a:rPr lang="en-US" b="1" i="0" dirty="0" err="1">
                <a:solidFill>
                  <a:schemeClr val="accent4"/>
                </a:solidFill>
                <a:effectLst/>
                <a:latin typeface="Univers" panose="020B0503020202020204" pitchFamily="34" charset="0"/>
              </a:rPr>
              <a:t>Elitches</a:t>
            </a:r>
            <a:r>
              <a:rPr lang="en-US" b="1" i="0" dirty="0">
                <a:solidFill>
                  <a:schemeClr val="accent4"/>
                </a:solidFill>
                <a:effectLst/>
                <a:latin typeface="Univers" panose="020B0503020202020204" pitchFamily="34" charset="0"/>
              </a:rPr>
              <a:t> (Meal Ticket for Lunch) </a:t>
            </a:r>
            <a:r>
              <a:rPr lang="en-US" b="1" dirty="0">
                <a:solidFill>
                  <a:schemeClr val="accent4"/>
                </a:solidFill>
                <a:latin typeface="Univers" panose="020B0503020202020204" pitchFamily="34" charset="0"/>
                <a:sym typeface="Wingdings" pitchFamily="2" charset="2"/>
              </a:rPr>
              <a:t></a:t>
            </a:r>
            <a:r>
              <a:rPr lang="en-US" b="1" i="0" dirty="0">
                <a:solidFill>
                  <a:schemeClr val="accent4"/>
                </a:solidFill>
                <a:effectLst/>
                <a:latin typeface="Univers" panose="020B0503020202020204" pitchFamily="34" charset="0"/>
              </a:rPr>
              <a:t> Aquarium (Dinner)</a:t>
            </a:r>
          </a:p>
          <a:p>
            <a:endParaRPr lang="en-US" sz="2400" b="1" dirty="0">
              <a:solidFill>
                <a:schemeClr val="accent4"/>
              </a:solidFill>
              <a:latin typeface="Univers" panose="020B0503020202020204" pitchFamily="34" charset="0"/>
            </a:endParaRPr>
          </a:p>
          <a:p>
            <a:pPr marL="0" indent="0">
              <a:buNone/>
            </a:pPr>
            <a:r>
              <a:rPr lang="en-US" sz="2400" b="1" dirty="0">
                <a:solidFill>
                  <a:schemeClr val="accent1"/>
                </a:solidFill>
                <a:latin typeface="Univers" panose="020B0503020202020204" pitchFamily="34" charset="0"/>
              </a:rPr>
              <a:t>Sunday July 28</a:t>
            </a:r>
            <a:r>
              <a:rPr lang="en-US" sz="2400" b="1" baseline="30000" dirty="0">
                <a:solidFill>
                  <a:schemeClr val="accent1"/>
                </a:solidFill>
                <a:latin typeface="Univers" panose="020B0503020202020204" pitchFamily="34" charset="0"/>
              </a:rPr>
              <a:t>th</a:t>
            </a:r>
            <a:endParaRPr lang="en-US" sz="2400" b="1" dirty="0">
              <a:solidFill>
                <a:schemeClr val="accent1"/>
              </a:solidFill>
              <a:latin typeface="Univers" panose="020B0503020202020204" pitchFamily="34" charset="0"/>
            </a:endParaRPr>
          </a:p>
          <a:p>
            <a:pPr lvl="1"/>
            <a:r>
              <a:rPr lang="en-US" b="1" dirty="0">
                <a:solidFill>
                  <a:schemeClr val="accent4"/>
                </a:solidFill>
                <a:latin typeface="Univers" panose="020B0503020202020204" pitchFamily="34" charset="0"/>
              </a:rPr>
              <a:t>Cheyenne Frontier Days (Lunch &amp; Dinner)</a:t>
            </a:r>
          </a:p>
          <a:p>
            <a:endParaRPr lang="en-US" sz="2400" b="1" dirty="0">
              <a:solidFill>
                <a:schemeClr val="accent4"/>
              </a:solidFill>
              <a:latin typeface="Univers" panose="020B0503020202020204" pitchFamily="34" charset="0"/>
            </a:endParaRPr>
          </a:p>
          <a:p>
            <a:pPr marL="0" indent="0">
              <a:buNone/>
            </a:pPr>
            <a:r>
              <a:rPr lang="en-US" sz="2400" b="1" dirty="0">
                <a:solidFill>
                  <a:schemeClr val="accent1"/>
                </a:solidFill>
                <a:latin typeface="Univers" panose="020B0503020202020204" pitchFamily="34" charset="0"/>
              </a:rPr>
              <a:t>Monday July 29</a:t>
            </a:r>
            <a:r>
              <a:rPr lang="en-US" sz="2400" b="1" baseline="30000" dirty="0">
                <a:solidFill>
                  <a:schemeClr val="accent1"/>
                </a:solidFill>
                <a:latin typeface="Univers" panose="020B0503020202020204" pitchFamily="34" charset="0"/>
              </a:rPr>
              <a:t>th</a:t>
            </a:r>
            <a:r>
              <a:rPr lang="en-US" sz="2400" b="1" dirty="0">
                <a:solidFill>
                  <a:schemeClr val="accent1"/>
                </a:solidFill>
                <a:latin typeface="Univers" panose="020B0503020202020204" pitchFamily="34" charset="0"/>
              </a:rPr>
              <a:t> </a:t>
            </a:r>
          </a:p>
          <a:p>
            <a:pPr lvl="1"/>
            <a:r>
              <a:rPr lang="en-US" b="1" dirty="0">
                <a:solidFill>
                  <a:schemeClr val="accent4"/>
                </a:solidFill>
                <a:latin typeface="Univers" panose="020B0503020202020204" pitchFamily="34" charset="0"/>
              </a:rPr>
              <a:t>Denver Mint Tour   OR   Zoo </a:t>
            </a:r>
            <a:r>
              <a:rPr lang="en-US" b="1" dirty="0">
                <a:solidFill>
                  <a:schemeClr val="accent4"/>
                </a:solidFill>
                <a:latin typeface="Univers" panose="020B0503020202020204" pitchFamily="34" charset="0"/>
                <a:sym typeface="Wingdings" pitchFamily="2" charset="2"/>
              </a:rPr>
              <a:t></a:t>
            </a:r>
            <a:r>
              <a:rPr lang="en-US" b="1" dirty="0">
                <a:solidFill>
                  <a:schemeClr val="accent4"/>
                </a:solidFill>
                <a:latin typeface="Univers" panose="020B0503020202020204" pitchFamily="34" charset="0"/>
              </a:rPr>
              <a:t> Lunch </a:t>
            </a:r>
            <a:r>
              <a:rPr lang="en-US" b="1" dirty="0">
                <a:solidFill>
                  <a:schemeClr val="accent4"/>
                </a:solidFill>
                <a:latin typeface="Univers" panose="020B0503020202020204" pitchFamily="34" charset="0"/>
                <a:sym typeface="Wingdings" pitchFamily="2" charset="2"/>
              </a:rPr>
              <a:t></a:t>
            </a:r>
            <a:r>
              <a:rPr lang="en-US" b="1" dirty="0">
                <a:solidFill>
                  <a:schemeClr val="accent4"/>
                </a:solidFill>
                <a:latin typeface="Univers" panose="020B0503020202020204" pitchFamily="34" charset="0"/>
              </a:rPr>
              <a:t> NOAC Conference</a:t>
            </a:r>
            <a:endParaRPr lang="en-US" b="1" i="0" dirty="0">
              <a:solidFill>
                <a:schemeClr val="accent4"/>
              </a:solidFill>
              <a:effectLst/>
              <a:latin typeface="Univers" panose="020B0503020202020204" pitchFamily="34" charset="0"/>
            </a:endParaRPr>
          </a:p>
        </p:txBody>
      </p:sp>
      <p:sp>
        <p:nvSpPr>
          <p:cNvPr id="4" name="Text Placeholder 4">
            <a:extLst>
              <a:ext uri="{FF2B5EF4-FFF2-40B4-BE49-F238E27FC236}">
                <a16:creationId xmlns:a16="http://schemas.microsoft.com/office/drawing/2014/main" id="{3A0B80D4-212E-0665-A04F-A2725BB00E17}"/>
              </a:ext>
            </a:extLst>
          </p:cNvPr>
          <p:cNvSpPr txBox="1">
            <a:spLocks/>
          </p:cNvSpPr>
          <p:nvPr/>
        </p:nvSpPr>
        <p:spPr>
          <a:xfrm>
            <a:off x="839788" y="6170985"/>
            <a:ext cx="10425114" cy="563631"/>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solidFill>
                  <a:schemeClr val="accent1"/>
                </a:solidFill>
              </a:rPr>
              <a:t>Still working out details . . </a:t>
            </a:r>
            <a:r>
              <a:rPr lang="en-US" sz="2800">
                <a:solidFill>
                  <a:schemeClr val="accent1"/>
                </a:solidFill>
              </a:rPr>
              <a:t>. and </a:t>
            </a:r>
            <a:r>
              <a:rPr lang="en-US" sz="2800" dirty="0">
                <a:solidFill>
                  <a:schemeClr val="accent1"/>
                </a:solidFill>
              </a:rPr>
              <a:t>determining with Hospitality if this is a viable itinerary based on costs.</a:t>
            </a:r>
          </a:p>
        </p:txBody>
      </p:sp>
    </p:spTree>
    <p:extLst>
      <p:ext uri="{BB962C8B-B14F-4D97-AF65-F5344CB8AC3E}">
        <p14:creationId xmlns:p14="http://schemas.microsoft.com/office/powerpoint/2010/main" val="140345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Hospitality Committee</a:t>
            </a:r>
          </a:p>
        </p:txBody>
      </p:sp>
      <p:pic>
        <p:nvPicPr>
          <p:cNvPr id="16" name="Picture 15">
            <a:extLst>
              <a:ext uri="{FF2B5EF4-FFF2-40B4-BE49-F238E27FC236}">
                <a16:creationId xmlns:a16="http://schemas.microsoft.com/office/drawing/2014/main" id="{FA898176-5198-A918-BF15-03CADBB4D5D2}"/>
              </a:ext>
            </a:extLst>
          </p:cNvPr>
          <p:cNvPicPr>
            <a:picLocks noChangeAspect="1"/>
          </p:cNvPicPr>
          <p:nvPr/>
        </p:nvPicPr>
        <p:blipFill>
          <a:blip r:embed="rId2"/>
          <a:stretch>
            <a:fillRect/>
          </a:stretch>
        </p:blipFill>
        <p:spPr>
          <a:xfrm>
            <a:off x="2288127" y="3097632"/>
            <a:ext cx="3141123" cy="2109367"/>
          </a:xfrm>
          <a:prstGeom prst="rect">
            <a:avLst/>
          </a:prstGeom>
        </p:spPr>
      </p:pic>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6 - LP</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5678506" y="1493403"/>
            <a:ext cx="5673707" cy="4221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Hotel:</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5992255" y="1986727"/>
            <a:ext cx="5448328" cy="153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dirty="0">
                <a:solidFill>
                  <a:schemeClr val="accent4"/>
                </a:solidFill>
                <a:effectLst/>
                <a:latin typeface="Univers" panose="020B0503020202020204" pitchFamily="34" charset="0"/>
              </a:rPr>
              <a:t>2 Queen Beds/Room                                   4 Youth/room  OR  2 Adults/room</a:t>
            </a:r>
          </a:p>
          <a:p>
            <a:r>
              <a:rPr lang="en-US" sz="2000" b="1" dirty="0">
                <a:solidFill>
                  <a:schemeClr val="accent4"/>
                </a:solidFill>
                <a:latin typeface="Univers" panose="020B0503020202020204" pitchFamily="34" charset="0"/>
              </a:rPr>
              <a:t>Breakfast Included</a:t>
            </a:r>
          </a:p>
          <a:p>
            <a:r>
              <a:rPr lang="en-US" sz="2000" b="1" i="0" dirty="0">
                <a:solidFill>
                  <a:schemeClr val="accent4"/>
                </a:solidFill>
                <a:effectLst/>
                <a:latin typeface="Univers" panose="020B0503020202020204" pitchFamily="34" charset="0"/>
              </a:rPr>
              <a:t>Near I-25 &amp; I-70</a:t>
            </a:r>
          </a:p>
        </p:txBody>
      </p:sp>
      <p:sp>
        <p:nvSpPr>
          <p:cNvPr id="4" name="Text Placeholder 4">
            <a:extLst>
              <a:ext uri="{FF2B5EF4-FFF2-40B4-BE49-F238E27FC236}">
                <a16:creationId xmlns:a16="http://schemas.microsoft.com/office/drawing/2014/main" id="{DF5C2846-41B5-8C84-BE02-1782A619B4CF}"/>
              </a:ext>
            </a:extLst>
          </p:cNvPr>
          <p:cNvSpPr txBox="1">
            <a:spLocks/>
          </p:cNvSpPr>
          <p:nvPr/>
        </p:nvSpPr>
        <p:spPr>
          <a:xfrm>
            <a:off x="5682741" y="3497888"/>
            <a:ext cx="5673707" cy="4221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Transportation:</a:t>
            </a:r>
          </a:p>
        </p:txBody>
      </p:sp>
      <p:sp>
        <p:nvSpPr>
          <p:cNvPr id="6" name="Content Placeholder 5">
            <a:extLst>
              <a:ext uri="{FF2B5EF4-FFF2-40B4-BE49-F238E27FC236}">
                <a16:creationId xmlns:a16="http://schemas.microsoft.com/office/drawing/2014/main" id="{9C6D9F1B-7198-3A98-6385-D7A5C931C5A1}"/>
              </a:ext>
            </a:extLst>
          </p:cNvPr>
          <p:cNvSpPr txBox="1">
            <a:spLocks/>
          </p:cNvSpPr>
          <p:nvPr/>
        </p:nvSpPr>
        <p:spPr>
          <a:xfrm>
            <a:off x="5992255" y="3985276"/>
            <a:ext cx="5448328" cy="13487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dirty="0">
                <a:solidFill>
                  <a:schemeClr val="accent4"/>
                </a:solidFill>
                <a:effectLst/>
                <a:latin typeface="Univers" panose="020B0503020202020204" pitchFamily="34" charset="0"/>
              </a:rPr>
              <a:t>2 x GCC 15 passenger Vans</a:t>
            </a:r>
          </a:p>
          <a:p>
            <a:r>
              <a:rPr lang="en-US" sz="2000" b="1" dirty="0">
                <a:solidFill>
                  <a:schemeClr val="accent4"/>
                </a:solidFill>
                <a:latin typeface="Univers" panose="020B0503020202020204" pitchFamily="34" charset="0"/>
              </a:rPr>
              <a:t>A Truck to Pull OA Trailer for luggage</a:t>
            </a:r>
          </a:p>
          <a:p>
            <a:r>
              <a:rPr lang="en-US" sz="2000" b="1" i="0" dirty="0">
                <a:solidFill>
                  <a:schemeClr val="accent4"/>
                </a:solidFill>
                <a:effectLst/>
                <a:latin typeface="Univers" panose="020B0503020202020204" pitchFamily="34" charset="0"/>
              </a:rPr>
              <a:t>Bus  OR  3 more 12 pax Vans for 50 ppl</a:t>
            </a:r>
          </a:p>
        </p:txBody>
      </p:sp>
      <p:sp>
        <p:nvSpPr>
          <p:cNvPr id="8" name="Text Placeholder 4">
            <a:extLst>
              <a:ext uri="{FF2B5EF4-FFF2-40B4-BE49-F238E27FC236}">
                <a16:creationId xmlns:a16="http://schemas.microsoft.com/office/drawing/2014/main" id="{966B83C0-686F-6136-64FD-AA10A1026489}"/>
              </a:ext>
            </a:extLst>
          </p:cNvPr>
          <p:cNvSpPr txBox="1">
            <a:spLocks/>
          </p:cNvSpPr>
          <p:nvPr/>
        </p:nvSpPr>
        <p:spPr>
          <a:xfrm>
            <a:off x="5678505" y="5222000"/>
            <a:ext cx="5673707" cy="4221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Food:</a:t>
            </a:r>
          </a:p>
        </p:txBody>
      </p:sp>
      <p:sp>
        <p:nvSpPr>
          <p:cNvPr id="10" name="Content Placeholder 5">
            <a:extLst>
              <a:ext uri="{FF2B5EF4-FFF2-40B4-BE49-F238E27FC236}">
                <a16:creationId xmlns:a16="http://schemas.microsoft.com/office/drawing/2014/main" id="{3948B4F7-8DB1-CA1F-9AD7-2196628EC537}"/>
              </a:ext>
            </a:extLst>
          </p:cNvPr>
          <p:cNvSpPr txBox="1">
            <a:spLocks/>
          </p:cNvSpPr>
          <p:nvPr/>
        </p:nvSpPr>
        <p:spPr>
          <a:xfrm>
            <a:off x="5992255" y="5684635"/>
            <a:ext cx="5448328" cy="13487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dirty="0">
                <a:solidFill>
                  <a:schemeClr val="accent4"/>
                </a:solidFill>
                <a:effectLst/>
                <a:latin typeface="Univers" panose="020B0503020202020204" pitchFamily="34" charset="0"/>
              </a:rPr>
              <a:t>Venue dependent</a:t>
            </a:r>
          </a:p>
          <a:p>
            <a:r>
              <a:rPr lang="en-US" sz="2000" b="1" dirty="0">
                <a:solidFill>
                  <a:schemeClr val="accent4"/>
                </a:solidFill>
                <a:latin typeface="Univers" panose="020B0503020202020204" pitchFamily="34" charset="0"/>
              </a:rPr>
              <a:t>Will let Delegates know which meals to bring cash for</a:t>
            </a:r>
          </a:p>
        </p:txBody>
      </p:sp>
      <p:pic>
        <p:nvPicPr>
          <p:cNvPr id="13" name="Picture 12">
            <a:extLst>
              <a:ext uri="{FF2B5EF4-FFF2-40B4-BE49-F238E27FC236}">
                <a16:creationId xmlns:a16="http://schemas.microsoft.com/office/drawing/2014/main" id="{871ECC95-636B-02AD-4D32-235E9284A334}"/>
              </a:ext>
            </a:extLst>
          </p:cNvPr>
          <p:cNvPicPr>
            <a:picLocks noChangeAspect="1"/>
          </p:cNvPicPr>
          <p:nvPr/>
        </p:nvPicPr>
        <p:blipFill>
          <a:blip r:embed="rId3"/>
          <a:stretch>
            <a:fillRect/>
          </a:stretch>
        </p:blipFill>
        <p:spPr>
          <a:xfrm>
            <a:off x="836612" y="1434276"/>
            <a:ext cx="3301610" cy="1994723"/>
          </a:xfrm>
          <a:prstGeom prst="rect">
            <a:avLst/>
          </a:prstGeom>
        </p:spPr>
      </p:pic>
      <p:pic>
        <p:nvPicPr>
          <p:cNvPr id="17" name="Picture 16">
            <a:extLst>
              <a:ext uri="{FF2B5EF4-FFF2-40B4-BE49-F238E27FC236}">
                <a16:creationId xmlns:a16="http://schemas.microsoft.com/office/drawing/2014/main" id="{88A346F9-5DBC-8B3D-E8CC-4CBDDE7D694B}"/>
              </a:ext>
            </a:extLst>
          </p:cNvPr>
          <p:cNvPicPr>
            <a:picLocks noChangeAspect="1"/>
          </p:cNvPicPr>
          <p:nvPr/>
        </p:nvPicPr>
        <p:blipFill>
          <a:blip r:embed="rId4"/>
          <a:stretch>
            <a:fillRect/>
          </a:stretch>
        </p:blipFill>
        <p:spPr>
          <a:xfrm>
            <a:off x="836612" y="5111750"/>
            <a:ext cx="3867612" cy="1651086"/>
          </a:xfrm>
          <a:prstGeom prst="rect">
            <a:avLst/>
          </a:prstGeom>
        </p:spPr>
      </p:pic>
    </p:spTree>
    <p:extLst>
      <p:ext uri="{BB962C8B-B14F-4D97-AF65-F5344CB8AC3E}">
        <p14:creationId xmlns:p14="http://schemas.microsoft.com/office/powerpoint/2010/main" val="235938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7</a:t>
            </a:fld>
            <a:r>
              <a:rPr lang="en-US" dirty="0"/>
              <a:t> - LT</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rotWithShape="1">
          <a:blip r:embed="rId2"/>
          <a:srcRect r="32427"/>
          <a:stretch/>
        </p:blipFill>
        <p:spPr>
          <a:xfrm>
            <a:off x="130249" y="2297292"/>
            <a:ext cx="1596208" cy="1226527"/>
          </a:xfrm>
          <a:prstGeom prst="rect">
            <a:avLst/>
          </a:prstGeom>
        </p:spPr>
      </p:pic>
      <p:pic>
        <p:nvPicPr>
          <p:cNvPr id="3" name="Picture 2">
            <a:extLst>
              <a:ext uri="{FF2B5EF4-FFF2-40B4-BE49-F238E27FC236}">
                <a16:creationId xmlns:a16="http://schemas.microsoft.com/office/drawing/2014/main" id="{2DD5C65F-2401-DA74-EA83-439C8394D5BF}"/>
              </a:ext>
            </a:extLst>
          </p:cNvPr>
          <p:cNvPicPr>
            <a:picLocks noChangeAspect="1"/>
          </p:cNvPicPr>
          <p:nvPr/>
        </p:nvPicPr>
        <p:blipFill rotWithShape="1">
          <a:blip r:embed="rId3"/>
          <a:srcRect l="12780" r="13274"/>
          <a:stretch/>
        </p:blipFill>
        <p:spPr>
          <a:xfrm>
            <a:off x="139592" y="5147310"/>
            <a:ext cx="1760231" cy="1636067"/>
          </a:xfrm>
          <a:prstGeom prst="rect">
            <a:avLst/>
          </a:prstGeom>
        </p:spPr>
      </p:pic>
      <p:pic>
        <p:nvPicPr>
          <p:cNvPr id="8" name="Picture 7">
            <a:extLst>
              <a:ext uri="{FF2B5EF4-FFF2-40B4-BE49-F238E27FC236}">
                <a16:creationId xmlns:a16="http://schemas.microsoft.com/office/drawing/2014/main" id="{51A4C8A7-BD1C-786D-156C-5FDA8FF6F3CA}"/>
              </a:ext>
            </a:extLst>
          </p:cNvPr>
          <p:cNvPicPr>
            <a:picLocks noChangeAspect="1"/>
          </p:cNvPicPr>
          <p:nvPr/>
        </p:nvPicPr>
        <p:blipFill>
          <a:blip r:embed="rId4"/>
          <a:stretch>
            <a:fillRect/>
          </a:stretch>
        </p:blipFill>
        <p:spPr>
          <a:xfrm>
            <a:off x="129542" y="3678515"/>
            <a:ext cx="1860126" cy="1314675"/>
          </a:xfrm>
          <a:prstGeom prst="rect">
            <a:avLst/>
          </a:prstGeom>
        </p:spPr>
      </p:pic>
      <p:pic>
        <p:nvPicPr>
          <p:cNvPr id="16" name="Picture 15">
            <a:extLst>
              <a:ext uri="{FF2B5EF4-FFF2-40B4-BE49-F238E27FC236}">
                <a16:creationId xmlns:a16="http://schemas.microsoft.com/office/drawing/2014/main" id="{CCCEF0CB-400B-E6C4-9BDF-A99149CF1CA3}"/>
              </a:ext>
            </a:extLst>
          </p:cNvPr>
          <p:cNvPicPr>
            <a:picLocks noChangeAspect="1"/>
          </p:cNvPicPr>
          <p:nvPr/>
        </p:nvPicPr>
        <p:blipFill>
          <a:blip r:embed="rId5"/>
          <a:stretch>
            <a:fillRect/>
          </a:stretch>
        </p:blipFill>
        <p:spPr>
          <a:xfrm>
            <a:off x="97940" y="140961"/>
            <a:ext cx="2064304" cy="2064304"/>
          </a:xfrm>
          <a:prstGeom prst="rect">
            <a:avLst/>
          </a:prstGeom>
        </p:spPr>
      </p:pic>
      <p:pic>
        <p:nvPicPr>
          <p:cNvPr id="28" name="Picture 27">
            <a:extLst>
              <a:ext uri="{FF2B5EF4-FFF2-40B4-BE49-F238E27FC236}">
                <a16:creationId xmlns:a16="http://schemas.microsoft.com/office/drawing/2014/main" id="{21B6A0F6-53AA-AC9E-CA0A-C51BF489EAA8}"/>
              </a:ext>
            </a:extLst>
          </p:cNvPr>
          <p:cNvPicPr>
            <a:picLocks noChangeAspect="1"/>
          </p:cNvPicPr>
          <p:nvPr/>
        </p:nvPicPr>
        <p:blipFill>
          <a:blip r:embed="rId6"/>
          <a:stretch>
            <a:fillRect/>
          </a:stretch>
        </p:blipFill>
        <p:spPr>
          <a:xfrm>
            <a:off x="2074333" y="3715260"/>
            <a:ext cx="3589327" cy="1292930"/>
          </a:xfrm>
          <a:prstGeom prst="rect">
            <a:avLst/>
          </a:prstGeom>
        </p:spPr>
      </p:pic>
      <p:pic>
        <p:nvPicPr>
          <p:cNvPr id="31" name="Picture 30">
            <a:extLst>
              <a:ext uri="{FF2B5EF4-FFF2-40B4-BE49-F238E27FC236}">
                <a16:creationId xmlns:a16="http://schemas.microsoft.com/office/drawing/2014/main" id="{4538C8CE-7062-E9DB-D78F-69D8D6A19912}"/>
              </a:ext>
            </a:extLst>
          </p:cNvPr>
          <p:cNvPicPr>
            <a:picLocks noChangeAspect="1"/>
          </p:cNvPicPr>
          <p:nvPr/>
        </p:nvPicPr>
        <p:blipFill>
          <a:blip r:embed="rId7"/>
          <a:stretch>
            <a:fillRect/>
          </a:stretch>
        </p:blipFill>
        <p:spPr>
          <a:xfrm>
            <a:off x="1846664" y="2108906"/>
            <a:ext cx="2237752" cy="1475619"/>
          </a:xfrm>
          <a:prstGeom prst="rect">
            <a:avLst/>
          </a:prstGeom>
        </p:spPr>
      </p:pic>
      <p:pic>
        <p:nvPicPr>
          <p:cNvPr id="34" name="Picture 33">
            <a:extLst>
              <a:ext uri="{FF2B5EF4-FFF2-40B4-BE49-F238E27FC236}">
                <a16:creationId xmlns:a16="http://schemas.microsoft.com/office/drawing/2014/main" id="{4F64C658-E53A-3BDC-DB9C-863BFF818A10}"/>
              </a:ext>
            </a:extLst>
          </p:cNvPr>
          <p:cNvPicPr>
            <a:picLocks noChangeAspect="1"/>
          </p:cNvPicPr>
          <p:nvPr/>
        </p:nvPicPr>
        <p:blipFill>
          <a:blip r:embed="rId8"/>
          <a:stretch>
            <a:fillRect/>
          </a:stretch>
        </p:blipFill>
        <p:spPr>
          <a:xfrm>
            <a:off x="2313807" y="140961"/>
            <a:ext cx="3349853" cy="1875918"/>
          </a:xfrm>
          <a:prstGeom prst="rect">
            <a:avLst/>
          </a:prstGeom>
        </p:spPr>
      </p:pic>
      <p:pic>
        <p:nvPicPr>
          <p:cNvPr id="41" name="Picture 40">
            <a:extLst>
              <a:ext uri="{FF2B5EF4-FFF2-40B4-BE49-F238E27FC236}">
                <a16:creationId xmlns:a16="http://schemas.microsoft.com/office/drawing/2014/main" id="{B2F993C9-A72E-0836-9943-8D9B4FC385DA}"/>
              </a:ext>
            </a:extLst>
          </p:cNvPr>
          <p:cNvPicPr>
            <a:picLocks noChangeAspect="1"/>
          </p:cNvPicPr>
          <p:nvPr/>
        </p:nvPicPr>
        <p:blipFill>
          <a:blip r:embed="rId9"/>
          <a:stretch>
            <a:fillRect/>
          </a:stretch>
        </p:blipFill>
        <p:spPr>
          <a:xfrm>
            <a:off x="2911306" y="5142548"/>
            <a:ext cx="2743201" cy="1626499"/>
          </a:xfrm>
          <a:prstGeom prst="rect">
            <a:avLst/>
          </a:prstGeom>
        </p:spPr>
      </p:pic>
      <p:sp>
        <p:nvSpPr>
          <p:cNvPr id="42" name="TextBox 41">
            <a:extLst>
              <a:ext uri="{FF2B5EF4-FFF2-40B4-BE49-F238E27FC236}">
                <a16:creationId xmlns:a16="http://schemas.microsoft.com/office/drawing/2014/main" id="{B5DF1B76-7FC7-7AA3-40AD-B354727F2EBB}"/>
              </a:ext>
            </a:extLst>
          </p:cNvPr>
          <p:cNvSpPr txBox="1"/>
          <p:nvPr/>
        </p:nvSpPr>
        <p:spPr>
          <a:xfrm>
            <a:off x="3335009" y="153468"/>
            <a:ext cx="2537883" cy="369332"/>
          </a:xfrm>
          <a:prstGeom prst="rect">
            <a:avLst/>
          </a:prstGeom>
          <a:noFill/>
        </p:spPr>
        <p:txBody>
          <a:bodyPr wrap="square" rtlCol="0">
            <a:spAutoFit/>
          </a:bodyPr>
          <a:lstStyle/>
          <a:p>
            <a:pPr algn="l"/>
            <a:r>
              <a:rPr lang="en-US" dirty="0">
                <a:solidFill>
                  <a:schemeClr val="bg1">
                    <a:lumMod val="75000"/>
                  </a:schemeClr>
                </a:solidFill>
              </a:rPr>
              <a:t>Seek New Heights</a:t>
            </a:r>
          </a:p>
        </p:txBody>
      </p:sp>
      <p:sp>
        <p:nvSpPr>
          <p:cNvPr id="44" name="TextBox 43">
            <a:extLst>
              <a:ext uri="{FF2B5EF4-FFF2-40B4-BE49-F238E27FC236}">
                <a16:creationId xmlns:a16="http://schemas.microsoft.com/office/drawing/2014/main" id="{AC384E67-42E8-9DB9-BD56-FCFC97FD03A4}"/>
              </a:ext>
            </a:extLst>
          </p:cNvPr>
          <p:cNvSpPr txBox="1"/>
          <p:nvPr/>
        </p:nvSpPr>
        <p:spPr>
          <a:xfrm>
            <a:off x="2815474" y="1639614"/>
            <a:ext cx="2537883" cy="369332"/>
          </a:xfrm>
          <a:prstGeom prst="rect">
            <a:avLst/>
          </a:prstGeom>
          <a:noFill/>
        </p:spPr>
        <p:txBody>
          <a:bodyPr wrap="square" rtlCol="0">
            <a:spAutoFit/>
          </a:bodyPr>
          <a:lstStyle/>
          <a:p>
            <a:pPr algn="l"/>
            <a:r>
              <a:rPr lang="en-US" dirty="0">
                <a:solidFill>
                  <a:schemeClr val="bg1">
                    <a:lumMod val="50000"/>
                  </a:schemeClr>
                </a:solidFill>
              </a:rPr>
              <a:t>Home of Spa</a:t>
            </a:r>
            <a:r>
              <a:rPr lang="en-US" dirty="0">
                <a:solidFill>
                  <a:schemeClr val="bg1">
                    <a:lumMod val="25000"/>
                  </a:schemeClr>
                </a:solidFill>
              </a:rPr>
              <a:t>ceForce</a:t>
            </a:r>
          </a:p>
        </p:txBody>
      </p:sp>
      <p:pic>
        <p:nvPicPr>
          <p:cNvPr id="47" name="Picture 46">
            <a:extLst>
              <a:ext uri="{FF2B5EF4-FFF2-40B4-BE49-F238E27FC236}">
                <a16:creationId xmlns:a16="http://schemas.microsoft.com/office/drawing/2014/main" id="{6A22A07B-C800-5D30-38A8-45B5C1CB2CD5}"/>
              </a:ext>
            </a:extLst>
          </p:cNvPr>
          <p:cNvPicPr>
            <a:picLocks noChangeAspect="1"/>
          </p:cNvPicPr>
          <p:nvPr/>
        </p:nvPicPr>
        <p:blipFill>
          <a:blip r:embed="rId10"/>
          <a:stretch>
            <a:fillRect/>
          </a:stretch>
        </p:blipFill>
        <p:spPr>
          <a:xfrm rot="6886742">
            <a:off x="1575271" y="5749167"/>
            <a:ext cx="1686082" cy="363802"/>
          </a:xfrm>
          <a:prstGeom prst="rect">
            <a:avLst/>
          </a:prstGeom>
        </p:spPr>
      </p:pic>
      <p:pic>
        <p:nvPicPr>
          <p:cNvPr id="50" name="Picture 49">
            <a:extLst>
              <a:ext uri="{FF2B5EF4-FFF2-40B4-BE49-F238E27FC236}">
                <a16:creationId xmlns:a16="http://schemas.microsoft.com/office/drawing/2014/main" id="{ADA8BB1E-FB9B-56CB-6FCD-F7A215740252}"/>
              </a:ext>
            </a:extLst>
          </p:cNvPr>
          <p:cNvPicPr>
            <a:picLocks noChangeAspect="1"/>
          </p:cNvPicPr>
          <p:nvPr/>
        </p:nvPicPr>
        <p:blipFill>
          <a:blip r:embed="rId11"/>
          <a:stretch>
            <a:fillRect/>
          </a:stretch>
        </p:blipFill>
        <p:spPr>
          <a:xfrm>
            <a:off x="4224233" y="2169152"/>
            <a:ext cx="1435100" cy="1409700"/>
          </a:xfrm>
          <a:prstGeom prst="rect">
            <a:avLst/>
          </a:prstGeom>
        </p:spPr>
      </p:pic>
      <p:sp>
        <p:nvSpPr>
          <p:cNvPr id="6" name="Subtitle 7">
            <a:extLst>
              <a:ext uri="{FF2B5EF4-FFF2-40B4-BE49-F238E27FC236}">
                <a16:creationId xmlns:a16="http://schemas.microsoft.com/office/drawing/2014/main" id="{90F489CE-83C2-8CDB-6D8C-DE55B841996D}"/>
              </a:ext>
            </a:extLst>
          </p:cNvPr>
          <p:cNvSpPr>
            <a:spLocks noGrp="1"/>
          </p:cNvSpPr>
          <p:nvPr>
            <p:ph type="subTitle" idx="1"/>
          </p:nvPr>
        </p:nvSpPr>
        <p:spPr>
          <a:xfrm>
            <a:off x="6150165" y="1638724"/>
            <a:ext cx="4434840" cy="4917523"/>
          </a:xfrm>
        </p:spPr>
        <p:txBody>
          <a:bodyPr>
            <a:noAutofit/>
          </a:bodyPr>
          <a:lstStyle/>
          <a:p>
            <a:pPr algn="ctr"/>
            <a:r>
              <a:rPr lang="en-US" b="1" dirty="0">
                <a:solidFill>
                  <a:schemeClr val="accent1"/>
                </a:solidFill>
              </a:rPr>
              <a:t>Theme:</a:t>
            </a:r>
            <a:r>
              <a:rPr lang="en-US" b="1" dirty="0">
                <a:solidFill>
                  <a:schemeClr val="accent4"/>
                </a:solidFill>
              </a:rPr>
              <a:t> Space Force</a:t>
            </a:r>
          </a:p>
          <a:p>
            <a:pPr algn="ctr"/>
            <a:endParaRPr lang="en-US" sz="800" b="1" dirty="0">
              <a:solidFill>
                <a:schemeClr val="accent4"/>
              </a:solidFill>
            </a:endParaRPr>
          </a:p>
          <a:p>
            <a:pPr algn="ctr"/>
            <a:r>
              <a:rPr lang="en-US" b="1" dirty="0">
                <a:solidFill>
                  <a:schemeClr val="accent1"/>
                </a:solidFill>
              </a:rPr>
              <a:t>Colors: </a:t>
            </a:r>
            <a:r>
              <a:rPr lang="en-US" b="1" dirty="0">
                <a:solidFill>
                  <a:schemeClr val="accent6">
                    <a:lumMod val="75000"/>
                  </a:schemeClr>
                </a:solidFill>
              </a:rPr>
              <a:t>Navy Blue,</a:t>
            </a:r>
            <a:r>
              <a:rPr lang="en-US" b="1" dirty="0">
                <a:solidFill>
                  <a:schemeClr val="accent1"/>
                </a:solidFill>
              </a:rPr>
              <a:t> </a:t>
            </a:r>
            <a:r>
              <a:rPr lang="en-US" b="1" dirty="0">
                <a:solidFill>
                  <a:schemeClr val="bg1">
                    <a:lumMod val="75000"/>
                  </a:schemeClr>
                </a:solidFill>
              </a:rPr>
              <a:t>Silver,</a:t>
            </a:r>
            <a:r>
              <a:rPr lang="en-US" b="1" dirty="0">
                <a:solidFill>
                  <a:schemeClr val="accent1"/>
                </a:solidFill>
              </a:rPr>
              <a:t> </a:t>
            </a:r>
            <a:r>
              <a:rPr lang="en-US" b="1" dirty="0">
                <a:solidFill>
                  <a:schemeClr val="accent6">
                    <a:lumMod val="40000"/>
                    <a:lumOff val="60000"/>
                  </a:schemeClr>
                </a:solidFill>
              </a:rPr>
              <a:t>Lite Blue,</a:t>
            </a:r>
            <a:r>
              <a:rPr lang="en-US" b="1" dirty="0">
                <a:solidFill>
                  <a:schemeClr val="accent1"/>
                </a:solidFill>
              </a:rPr>
              <a:t> </a:t>
            </a:r>
            <a:r>
              <a:rPr lang="en-US" b="1" dirty="0">
                <a:solidFill>
                  <a:schemeClr val="accent4"/>
                </a:solidFill>
              </a:rPr>
              <a:t>Orange</a:t>
            </a:r>
            <a:r>
              <a:rPr lang="en-US" b="1" dirty="0">
                <a:solidFill>
                  <a:schemeClr val="accent1"/>
                </a:solidFill>
              </a:rPr>
              <a:t> &amp; Purple</a:t>
            </a:r>
            <a:endParaRPr lang="en-US" b="1" dirty="0">
              <a:solidFill>
                <a:schemeClr val="accent4"/>
              </a:solidFill>
            </a:endParaRPr>
          </a:p>
          <a:p>
            <a:pPr algn="ctr"/>
            <a:endParaRPr lang="en-US" sz="800" b="1" dirty="0">
              <a:solidFill>
                <a:schemeClr val="accent4"/>
              </a:solidFill>
            </a:endParaRPr>
          </a:p>
          <a:p>
            <a:pPr algn="ctr"/>
            <a:r>
              <a:rPr lang="en-US" b="1" dirty="0">
                <a:solidFill>
                  <a:schemeClr val="accent1"/>
                </a:solidFill>
              </a:rPr>
              <a:t>Ghosted Flap Themes: </a:t>
            </a:r>
            <a:r>
              <a:rPr lang="en-US" b="1" dirty="0">
                <a:solidFill>
                  <a:schemeClr val="accent4"/>
                </a:solidFill>
              </a:rPr>
              <a:t>CO Flag &amp; Welcome to Colorful Colorado</a:t>
            </a:r>
          </a:p>
          <a:p>
            <a:pPr algn="ctr"/>
            <a:endParaRPr lang="en-US" sz="800" b="1" dirty="0">
              <a:solidFill>
                <a:schemeClr val="accent4"/>
              </a:solidFill>
            </a:endParaRPr>
          </a:p>
          <a:p>
            <a:pPr algn="ctr"/>
            <a:r>
              <a:rPr lang="en-US" b="1" dirty="0" err="1">
                <a:solidFill>
                  <a:schemeClr val="accent1"/>
                </a:solidFill>
              </a:rPr>
              <a:t>Verbage</a:t>
            </a:r>
            <a:r>
              <a:rPr lang="en-US" b="1" dirty="0">
                <a:solidFill>
                  <a:schemeClr val="accent1"/>
                </a:solidFill>
              </a:rPr>
              <a:t>:</a:t>
            </a:r>
            <a:r>
              <a:rPr lang="en-US" b="1" dirty="0">
                <a:solidFill>
                  <a:schemeClr val="accent4"/>
                </a:solidFill>
              </a:rPr>
              <a:t> NOAC 2024, WWW, </a:t>
            </a:r>
            <a:r>
              <a:rPr lang="en-US" b="1" dirty="0" err="1">
                <a:solidFill>
                  <a:schemeClr val="accent4"/>
                </a:solidFill>
              </a:rPr>
              <a:t>Tahosa</a:t>
            </a:r>
            <a:r>
              <a:rPr lang="en-US" b="1" dirty="0">
                <a:solidFill>
                  <a:schemeClr val="accent4"/>
                </a:solidFill>
              </a:rPr>
              <a:t> Lodge 383,                     Seek New Heights &amp;                 Home of the Space Force</a:t>
            </a:r>
          </a:p>
          <a:p>
            <a:pPr algn="ctr"/>
            <a:r>
              <a:rPr lang="en-US" b="1" dirty="0">
                <a:solidFill>
                  <a:schemeClr val="accent1"/>
                </a:solidFill>
              </a:rPr>
              <a:t>Back-up Themes:</a:t>
            </a:r>
            <a:r>
              <a:rPr lang="en-US" b="1" dirty="0">
                <a:solidFill>
                  <a:schemeClr val="accent4"/>
                </a:solidFill>
              </a:rPr>
              <a:t>                                 CO 14er’s or Skiing in the Rockies </a:t>
            </a:r>
          </a:p>
        </p:txBody>
      </p:sp>
    </p:spTree>
    <p:extLst>
      <p:ext uri="{BB962C8B-B14F-4D97-AF65-F5344CB8AC3E}">
        <p14:creationId xmlns:p14="http://schemas.microsoft.com/office/powerpoint/2010/main" val="167431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8</a:t>
            </a:fld>
            <a:r>
              <a:rPr lang="en-US" dirty="0"/>
              <a:t> - LT</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rotWithShape="1">
          <a:blip r:embed="rId2"/>
          <a:srcRect r="32427"/>
          <a:stretch/>
        </p:blipFill>
        <p:spPr>
          <a:xfrm>
            <a:off x="130249" y="2297292"/>
            <a:ext cx="1596208" cy="1226527"/>
          </a:xfrm>
          <a:prstGeom prst="rect">
            <a:avLst/>
          </a:prstGeom>
        </p:spPr>
      </p:pic>
      <p:sp>
        <p:nvSpPr>
          <p:cNvPr id="12" name="Text Placeholder 4">
            <a:extLst>
              <a:ext uri="{FF2B5EF4-FFF2-40B4-BE49-F238E27FC236}">
                <a16:creationId xmlns:a16="http://schemas.microsoft.com/office/drawing/2014/main" id="{1FD1F4E2-B529-0A3A-07F6-68F55C94D7C0}"/>
              </a:ext>
            </a:extLst>
          </p:cNvPr>
          <p:cNvSpPr txBox="1">
            <a:spLocks/>
          </p:cNvSpPr>
          <p:nvPr/>
        </p:nvSpPr>
        <p:spPr>
          <a:xfrm>
            <a:off x="6006588" y="1895568"/>
            <a:ext cx="5347212"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SWAG Items:</a:t>
            </a:r>
          </a:p>
        </p:txBody>
      </p:sp>
      <p:sp>
        <p:nvSpPr>
          <p:cNvPr id="14" name="Content Placeholder 5">
            <a:extLst>
              <a:ext uri="{FF2B5EF4-FFF2-40B4-BE49-F238E27FC236}">
                <a16:creationId xmlns:a16="http://schemas.microsoft.com/office/drawing/2014/main" id="{EF167C7D-94F2-8E51-76F6-CB99D8C71914}"/>
              </a:ext>
            </a:extLst>
          </p:cNvPr>
          <p:cNvSpPr txBox="1">
            <a:spLocks/>
          </p:cNvSpPr>
          <p:nvPr/>
        </p:nvSpPr>
        <p:spPr>
          <a:xfrm>
            <a:off x="6320337" y="2420642"/>
            <a:ext cx="4093663" cy="3447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4"/>
                </a:solidFill>
                <a:latin typeface="Univers" panose="020B0503020202020204" pitchFamily="34" charset="0"/>
              </a:rPr>
              <a:t>5 x </a:t>
            </a:r>
            <a:r>
              <a:rPr lang="en-US" sz="2400" b="1" i="0" dirty="0">
                <a:solidFill>
                  <a:schemeClr val="accent4"/>
                </a:solidFill>
                <a:effectLst/>
                <a:latin typeface="Univers" panose="020B0503020202020204" pitchFamily="34" charset="0"/>
              </a:rPr>
              <a:t>3 Flap Designs</a:t>
            </a:r>
          </a:p>
          <a:p>
            <a:r>
              <a:rPr lang="en-US" sz="2400" b="1" i="0" dirty="0">
                <a:solidFill>
                  <a:schemeClr val="accent4"/>
                </a:solidFill>
                <a:effectLst/>
                <a:latin typeface="Univers" panose="020B0503020202020204" pitchFamily="34" charset="0"/>
              </a:rPr>
              <a:t>2 x T-shirt</a:t>
            </a:r>
          </a:p>
          <a:p>
            <a:r>
              <a:rPr lang="en-US" sz="2400" b="1" dirty="0">
                <a:solidFill>
                  <a:schemeClr val="accent4"/>
                </a:solidFill>
                <a:latin typeface="Univers" panose="020B0503020202020204" pitchFamily="34" charset="0"/>
              </a:rPr>
              <a:t>1 x Polo Shirt</a:t>
            </a:r>
          </a:p>
          <a:p>
            <a:r>
              <a:rPr lang="en-US" sz="2400" b="1" dirty="0">
                <a:solidFill>
                  <a:schemeClr val="accent4"/>
                </a:solidFill>
                <a:latin typeface="Univers" panose="020B0503020202020204" pitchFamily="34" charset="0"/>
              </a:rPr>
              <a:t>1 x Hat</a:t>
            </a:r>
          </a:p>
          <a:p>
            <a:r>
              <a:rPr lang="en-US" sz="2400" b="1" i="0" dirty="0">
                <a:solidFill>
                  <a:schemeClr val="accent4"/>
                </a:solidFill>
                <a:effectLst/>
                <a:latin typeface="Univers" panose="020B0503020202020204" pitchFamily="34" charset="0"/>
              </a:rPr>
              <a:t>1 x Wa</a:t>
            </a:r>
            <a:r>
              <a:rPr lang="en-US" sz="2400" b="1" dirty="0">
                <a:solidFill>
                  <a:schemeClr val="accent4"/>
                </a:solidFill>
                <a:latin typeface="Univers" panose="020B0503020202020204" pitchFamily="34" charset="0"/>
              </a:rPr>
              <a:t>ter Bottle</a:t>
            </a:r>
          </a:p>
          <a:p>
            <a:r>
              <a:rPr lang="en-US" sz="2400" b="1" dirty="0">
                <a:solidFill>
                  <a:schemeClr val="accent4"/>
                </a:solidFill>
                <a:latin typeface="Univers" panose="020B0503020202020204" pitchFamily="34" charset="0"/>
              </a:rPr>
              <a:t>12 x </a:t>
            </a:r>
            <a:r>
              <a:rPr lang="en-US" sz="2400" b="1" dirty="0" err="1">
                <a:solidFill>
                  <a:schemeClr val="accent4"/>
                </a:solidFill>
                <a:latin typeface="Univers" panose="020B0503020202020204" pitchFamily="34" charset="0"/>
              </a:rPr>
              <a:t>Carabeeners</a:t>
            </a:r>
            <a:endParaRPr lang="en-US" sz="2400" b="1" dirty="0">
              <a:solidFill>
                <a:schemeClr val="accent4"/>
              </a:solidFill>
              <a:latin typeface="Univers" panose="020B0503020202020204" pitchFamily="34" charset="0"/>
            </a:endParaRPr>
          </a:p>
          <a:p>
            <a:r>
              <a:rPr lang="en-US" sz="2400" b="1" dirty="0">
                <a:solidFill>
                  <a:schemeClr val="accent4"/>
                </a:solidFill>
                <a:latin typeface="Univers" panose="020B0503020202020204" pitchFamily="34" charset="0"/>
              </a:rPr>
              <a:t>3</a:t>
            </a:r>
            <a:r>
              <a:rPr lang="en-US" sz="2400" b="1" i="0" dirty="0">
                <a:solidFill>
                  <a:schemeClr val="accent4"/>
                </a:solidFill>
                <a:effectLst/>
                <a:latin typeface="Univers" panose="020B0503020202020204" pitchFamily="34" charset="0"/>
              </a:rPr>
              <a:t> x Stickers</a:t>
            </a:r>
          </a:p>
        </p:txBody>
      </p:sp>
      <p:pic>
        <p:nvPicPr>
          <p:cNvPr id="3" name="Picture 2">
            <a:extLst>
              <a:ext uri="{FF2B5EF4-FFF2-40B4-BE49-F238E27FC236}">
                <a16:creationId xmlns:a16="http://schemas.microsoft.com/office/drawing/2014/main" id="{2DD5C65F-2401-DA74-EA83-439C8394D5BF}"/>
              </a:ext>
            </a:extLst>
          </p:cNvPr>
          <p:cNvPicPr>
            <a:picLocks noChangeAspect="1"/>
          </p:cNvPicPr>
          <p:nvPr/>
        </p:nvPicPr>
        <p:blipFill rotWithShape="1">
          <a:blip r:embed="rId3"/>
          <a:srcRect l="12780" r="13274"/>
          <a:stretch/>
        </p:blipFill>
        <p:spPr>
          <a:xfrm>
            <a:off x="139592" y="5147310"/>
            <a:ext cx="1760231" cy="1636067"/>
          </a:xfrm>
          <a:prstGeom prst="rect">
            <a:avLst/>
          </a:prstGeom>
        </p:spPr>
      </p:pic>
      <p:pic>
        <p:nvPicPr>
          <p:cNvPr id="8" name="Picture 7">
            <a:extLst>
              <a:ext uri="{FF2B5EF4-FFF2-40B4-BE49-F238E27FC236}">
                <a16:creationId xmlns:a16="http://schemas.microsoft.com/office/drawing/2014/main" id="{51A4C8A7-BD1C-786D-156C-5FDA8FF6F3CA}"/>
              </a:ext>
            </a:extLst>
          </p:cNvPr>
          <p:cNvPicPr>
            <a:picLocks noChangeAspect="1"/>
          </p:cNvPicPr>
          <p:nvPr/>
        </p:nvPicPr>
        <p:blipFill>
          <a:blip r:embed="rId4"/>
          <a:stretch>
            <a:fillRect/>
          </a:stretch>
        </p:blipFill>
        <p:spPr>
          <a:xfrm>
            <a:off x="129542" y="3678515"/>
            <a:ext cx="1860126" cy="1314675"/>
          </a:xfrm>
          <a:prstGeom prst="rect">
            <a:avLst/>
          </a:prstGeom>
        </p:spPr>
      </p:pic>
      <p:pic>
        <p:nvPicPr>
          <p:cNvPr id="16" name="Picture 15">
            <a:extLst>
              <a:ext uri="{FF2B5EF4-FFF2-40B4-BE49-F238E27FC236}">
                <a16:creationId xmlns:a16="http://schemas.microsoft.com/office/drawing/2014/main" id="{CCCEF0CB-400B-E6C4-9BDF-A99149CF1CA3}"/>
              </a:ext>
            </a:extLst>
          </p:cNvPr>
          <p:cNvPicPr>
            <a:picLocks noChangeAspect="1"/>
          </p:cNvPicPr>
          <p:nvPr/>
        </p:nvPicPr>
        <p:blipFill>
          <a:blip r:embed="rId5"/>
          <a:stretch>
            <a:fillRect/>
          </a:stretch>
        </p:blipFill>
        <p:spPr>
          <a:xfrm>
            <a:off x="97940" y="140961"/>
            <a:ext cx="2064304" cy="2064304"/>
          </a:xfrm>
          <a:prstGeom prst="rect">
            <a:avLst/>
          </a:prstGeom>
        </p:spPr>
      </p:pic>
      <p:pic>
        <p:nvPicPr>
          <p:cNvPr id="28" name="Picture 27">
            <a:extLst>
              <a:ext uri="{FF2B5EF4-FFF2-40B4-BE49-F238E27FC236}">
                <a16:creationId xmlns:a16="http://schemas.microsoft.com/office/drawing/2014/main" id="{21B6A0F6-53AA-AC9E-CA0A-C51BF489EAA8}"/>
              </a:ext>
            </a:extLst>
          </p:cNvPr>
          <p:cNvPicPr>
            <a:picLocks noChangeAspect="1"/>
          </p:cNvPicPr>
          <p:nvPr/>
        </p:nvPicPr>
        <p:blipFill>
          <a:blip r:embed="rId6"/>
          <a:stretch>
            <a:fillRect/>
          </a:stretch>
        </p:blipFill>
        <p:spPr>
          <a:xfrm>
            <a:off x="2074333" y="3715260"/>
            <a:ext cx="3589327" cy="1292930"/>
          </a:xfrm>
          <a:prstGeom prst="rect">
            <a:avLst/>
          </a:prstGeom>
        </p:spPr>
      </p:pic>
      <p:pic>
        <p:nvPicPr>
          <p:cNvPr id="31" name="Picture 30">
            <a:extLst>
              <a:ext uri="{FF2B5EF4-FFF2-40B4-BE49-F238E27FC236}">
                <a16:creationId xmlns:a16="http://schemas.microsoft.com/office/drawing/2014/main" id="{4538C8CE-7062-E9DB-D78F-69D8D6A19912}"/>
              </a:ext>
            </a:extLst>
          </p:cNvPr>
          <p:cNvPicPr>
            <a:picLocks noChangeAspect="1"/>
          </p:cNvPicPr>
          <p:nvPr/>
        </p:nvPicPr>
        <p:blipFill>
          <a:blip r:embed="rId7"/>
          <a:stretch>
            <a:fillRect/>
          </a:stretch>
        </p:blipFill>
        <p:spPr>
          <a:xfrm>
            <a:off x="1846664" y="2108906"/>
            <a:ext cx="2237752" cy="1475619"/>
          </a:xfrm>
          <a:prstGeom prst="rect">
            <a:avLst/>
          </a:prstGeom>
        </p:spPr>
      </p:pic>
      <p:pic>
        <p:nvPicPr>
          <p:cNvPr id="34" name="Picture 33">
            <a:extLst>
              <a:ext uri="{FF2B5EF4-FFF2-40B4-BE49-F238E27FC236}">
                <a16:creationId xmlns:a16="http://schemas.microsoft.com/office/drawing/2014/main" id="{4F64C658-E53A-3BDC-DB9C-863BFF818A10}"/>
              </a:ext>
            </a:extLst>
          </p:cNvPr>
          <p:cNvPicPr>
            <a:picLocks noChangeAspect="1"/>
          </p:cNvPicPr>
          <p:nvPr/>
        </p:nvPicPr>
        <p:blipFill>
          <a:blip r:embed="rId8"/>
          <a:stretch>
            <a:fillRect/>
          </a:stretch>
        </p:blipFill>
        <p:spPr>
          <a:xfrm>
            <a:off x="2313807" y="140961"/>
            <a:ext cx="3349853" cy="1875918"/>
          </a:xfrm>
          <a:prstGeom prst="rect">
            <a:avLst/>
          </a:prstGeom>
        </p:spPr>
      </p:pic>
      <p:pic>
        <p:nvPicPr>
          <p:cNvPr id="41" name="Picture 40">
            <a:extLst>
              <a:ext uri="{FF2B5EF4-FFF2-40B4-BE49-F238E27FC236}">
                <a16:creationId xmlns:a16="http://schemas.microsoft.com/office/drawing/2014/main" id="{B2F993C9-A72E-0836-9943-8D9B4FC385DA}"/>
              </a:ext>
            </a:extLst>
          </p:cNvPr>
          <p:cNvPicPr>
            <a:picLocks noChangeAspect="1"/>
          </p:cNvPicPr>
          <p:nvPr/>
        </p:nvPicPr>
        <p:blipFill>
          <a:blip r:embed="rId9"/>
          <a:stretch>
            <a:fillRect/>
          </a:stretch>
        </p:blipFill>
        <p:spPr>
          <a:xfrm>
            <a:off x="2911306" y="5142548"/>
            <a:ext cx="2743201" cy="1626499"/>
          </a:xfrm>
          <a:prstGeom prst="rect">
            <a:avLst/>
          </a:prstGeom>
        </p:spPr>
      </p:pic>
      <p:sp>
        <p:nvSpPr>
          <p:cNvPr id="42" name="TextBox 41">
            <a:extLst>
              <a:ext uri="{FF2B5EF4-FFF2-40B4-BE49-F238E27FC236}">
                <a16:creationId xmlns:a16="http://schemas.microsoft.com/office/drawing/2014/main" id="{B5DF1B76-7FC7-7AA3-40AD-B354727F2EBB}"/>
              </a:ext>
            </a:extLst>
          </p:cNvPr>
          <p:cNvSpPr txBox="1"/>
          <p:nvPr/>
        </p:nvSpPr>
        <p:spPr>
          <a:xfrm>
            <a:off x="3335009" y="153468"/>
            <a:ext cx="2537883" cy="369332"/>
          </a:xfrm>
          <a:prstGeom prst="rect">
            <a:avLst/>
          </a:prstGeom>
          <a:noFill/>
        </p:spPr>
        <p:txBody>
          <a:bodyPr wrap="square" rtlCol="0">
            <a:spAutoFit/>
          </a:bodyPr>
          <a:lstStyle/>
          <a:p>
            <a:pPr algn="l"/>
            <a:r>
              <a:rPr lang="en-US" dirty="0">
                <a:solidFill>
                  <a:schemeClr val="bg1">
                    <a:lumMod val="75000"/>
                  </a:schemeClr>
                </a:solidFill>
              </a:rPr>
              <a:t>Seek New Heights</a:t>
            </a:r>
          </a:p>
        </p:txBody>
      </p:sp>
      <p:sp>
        <p:nvSpPr>
          <p:cNvPr id="44" name="TextBox 43">
            <a:extLst>
              <a:ext uri="{FF2B5EF4-FFF2-40B4-BE49-F238E27FC236}">
                <a16:creationId xmlns:a16="http://schemas.microsoft.com/office/drawing/2014/main" id="{AC384E67-42E8-9DB9-BD56-FCFC97FD03A4}"/>
              </a:ext>
            </a:extLst>
          </p:cNvPr>
          <p:cNvSpPr txBox="1"/>
          <p:nvPr/>
        </p:nvSpPr>
        <p:spPr>
          <a:xfrm>
            <a:off x="2815474" y="1639614"/>
            <a:ext cx="2537883" cy="369332"/>
          </a:xfrm>
          <a:prstGeom prst="rect">
            <a:avLst/>
          </a:prstGeom>
          <a:noFill/>
        </p:spPr>
        <p:txBody>
          <a:bodyPr wrap="square" rtlCol="0">
            <a:spAutoFit/>
          </a:bodyPr>
          <a:lstStyle/>
          <a:p>
            <a:pPr algn="l"/>
            <a:r>
              <a:rPr lang="en-US" dirty="0">
                <a:solidFill>
                  <a:schemeClr val="bg1">
                    <a:lumMod val="50000"/>
                  </a:schemeClr>
                </a:solidFill>
              </a:rPr>
              <a:t>Home of Spa</a:t>
            </a:r>
            <a:r>
              <a:rPr lang="en-US" dirty="0">
                <a:solidFill>
                  <a:schemeClr val="bg1">
                    <a:lumMod val="25000"/>
                  </a:schemeClr>
                </a:solidFill>
              </a:rPr>
              <a:t>ceForce</a:t>
            </a:r>
          </a:p>
        </p:txBody>
      </p:sp>
      <p:pic>
        <p:nvPicPr>
          <p:cNvPr id="47" name="Picture 46">
            <a:extLst>
              <a:ext uri="{FF2B5EF4-FFF2-40B4-BE49-F238E27FC236}">
                <a16:creationId xmlns:a16="http://schemas.microsoft.com/office/drawing/2014/main" id="{6A22A07B-C800-5D30-38A8-45B5C1CB2CD5}"/>
              </a:ext>
            </a:extLst>
          </p:cNvPr>
          <p:cNvPicPr>
            <a:picLocks noChangeAspect="1"/>
          </p:cNvPicPr>
          <p:nvPr/>
        </p:nvPicPr>
        <p:blipFill>
          <a:blip r:embed="rId10"/>
          <a:stretch>
            <a:fillRect/>
          </a:stretch>
        </p:blipFill>
        <p:spPr>
          <a:xfrm rot="6886742">
            <a:off x="1575271" y="5749167"/>
            <a:ext cx="1686082" cy="363802"/>
          </a:xfrm>
          <a:prstGeom prst="rect">
            <a:avLst/>
          </a:prstGeom>
        </p:spPr>
      </p:pic>
      <p:pic>
        <p:nvPicPr>
          <p:cNvPr id="50" name="Picture 49">
            <a:extLst>
              <a:ext uri="{FF2B5EF4-FFF2-40B4-BE49-F238E27FC236}">
                <a16:creationId xmlns:a16="http://schemas.microsoft.com/office/drawing/2014/main" id="{ADA8BB1E-FB9B-56CB-6FCD-F7A215740252}"/>
              </a:ext>
            </a:extLst>
          </p:cNvPr>
          <p:cNvPicPr>
            <a:picLocks noChangeAspect="1"/>
          </p:cNvPicPr>
          <p:nvPr/>
        </p:nvPicPr>
        <p:blipFill>
          <a:blip r:embed="rId11"/>
          <a:stretch>
            <a:fillRect/>
          </a:stretch>
        </p:blipFill>
        <p:spPr>
          <a:xfrm>
            <a:off x="4224233" y="2169152"/>
            <a:ext cx="1435100" cy="1409700"/>
          </a:xfrm>
          <a:prstGeom prst="rect">
            <a:avLst/>
          </a:prstGeom>
        </p:spPr>
      </p:pic>
    </p:spTree>
    <p:extLst>
      <p:ext uri="{BB962C8B-B14F-4D97-AF65-F5344CB8AC3E}">
        <p14:creationId xmlns:p14="http://schemas.microsoft.com/office/powerpoint/2010/main" val="386945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Cake Auction Participants</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927097" y="1533070"/>
            <a:ext cx="10651070" cy="6296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dirty="0">
                <a:solidFill>
                  <a:schemeClr val="accent1"/>
                </a:solidFill>
              </a:rPr>
              <a:t>24 Cakes Donated - Raised $656 at our OA Banquet Cake Auction last night!!!</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1240847" y="1909981"/>
            <a:ext cx="2918403" cy="48316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1800" b="1" dirty="0">
                <a:solidFill>
                  <a:schemeClr val="accent4"/>
                </a:solidFill>
                <a:latin typeface="Univers" panose="020B0503020202020204" pitchFamily="34" charset="0"/>
              </a:rPr>
              <a:t>Sam Greene</a:t>
            </a:r>
          </a:p>
          <a:p>
            <a:pPr marL="457200" indent="-457200">
              <a:buAutoNum type="arabicParenR"/>
            </a:pPr>
            <a:r>
              <a:rPr lang="en-US" sz="1800" b="1" dirty="0">
                <a:solidFill>
                  <a:schemeClr val="accent4"/>
                </a:solidFill>
                <a:latin typeface="Univers" panose="020B0503020202020204" pitchFamily="34" charset="0"/>
              </a:rPr>
              <a:t>Margaret </a:t>
            </a:r>
            <a:r>
              <a:rPr lang="en-US" sz="1800" b="1" dirty="0" err="1">
                <a:solidFill>
                  <a:schemeClr val="accent4"/>
                </a:solidFill>
                <a:latin typeface="Univers" panose="020B0503020202020204" pitchFamily="34" charset="0"/>
              </a:rPr>
              <a:t>Cranor</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Alex </a:t>
            </a:r>
            <a:r>
              <a:rPr lang="en-US" sz="1800" b="1" i="0" dirty="0" err="1">
                <a:solidFill>
                  <a:schemeClr val="accent4"/>
                </a:solidFill>
                <a:effectLst/>
                <a:latin typeface="Univers" panose="020B0503020202020204" pitchFamily="34" charset="0"/>
              </a:rPr>
              <a:t>Diggins</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Logan Thwaites</a:t>
            </a:r>
          </a:p>
          <a:p>
            <a:pPr marL="457200" indent="-457200">
              <a:buAutoNum type="arabicParenR"/>
            </a:pPr>
            <a:r>
              <a:rPr lang="en-US" sz="1800" b="1" dirty="0">
                <a:solidFill>
                  <a:schemeClr val="accent4"/>
                </a:solidFill>
                <a:latin typeface="Univers" panose="020B0503020202020204" pitchFamily="34" charset="0"/>
              </a:rPr>
              <a:t>Kate Patton</a:t>
            </a:r>
          </a:p>
          <a:p>
            <a:pPr marL="457200" indent="-457200">
              <a:buAutoNum type="arabicParenR"/>
            </a:pPr>
            <a:r>
              <a:rPr lang="en-US" sz="1800" b="1" i="0" dirty="0">
                <a:solidFill>
                  <a:schemeClr val="accent4"/>
                </a:solidFill>
                <a:effectLst/>
                <a:latin typeface="Univers" panose="020B0503020202020204" pitchFamily="34" charset="0"/>
              </a:rPr>
              <a:t>Joel </a:t>
            </a:r>
            <a:r>
              <a:rPr lang="en-US" sz="1800" b="1" i="0" dirty="0" err="1">
                <a:solidFill>
                  <a:schemeClr val="accent4"/>
                </a:solidFill>
                <a:effectLst/>
                <a:latin typeface="Univers" panose="020B0503020202020204" pitchFamily="34" charset="0"/>
              </a:rPr>
              <a:t>Nishida</a:t>
            </a:r>
            <a:endParaRPr lang="en-US" sz="1800" b="1" i="0" dirty="0">
              <a:solidFill>
                <a:schemeClr val="accent4"/>
              </a:solidFill>
              <a:effectLst/>
              <a:latin typeface="Univers" panose="020B0503020202020204" pitchFamily="34" charset="0"/>
            </a:endParaRPr>
          </a:p>
          <a:p>
            <a:pPr marL="457200" indent="-457200">
              <a:buAutoNum type="arabicParenR"/>
            </a:pPr>
            <a:r>
              <a:rPr lang="en-US" sz="1800" b="1" dirty="0">
                <a:solidFill>
                  <a:schemeClr val="accent4"/>
                </a:solidFill>
                <a:latin typeface="Univers" panose="020B0503020202020204" pitchFamily="34" charset="0"/>
              </a:rPr>
              <a:t>Cowan </a:t>
            </a:r>
            <a:r>
              <a:rPr lang="en-US" sz="1800" b="1" dirty="0" err="1">
                <a:solidFill>
                  <a:schemeClr val="accent4"/>
                </a:solidFill>
                <a:latin typeface="Univers" panose="020B0503020202020204" pitchFamily="34" charset="0"/>
              </a:rPr>
              <a:t>Dohrman</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Harry Hughes</a:t>
            </a:r>
          </a:p>
          <a:p>
            <a:pPr marL="457200" indent="-457200">
              <a:buAutoNum type="arabicParenR"/>
            </a:pPr>
            <a:r>
              <a:rPr lang="en-US" sz="1800" b="1" dirty="0">
                <a:solidFill>
                  <a:schemeClr val="accent4"/>
                </a:solidFill>
                <a:latin typeface="Univers" panose="020B0503020202020204" pitchFamily="34" charset="0"/>
              </a:rPr>
              <a:t>Will Holloway</a:t>
            </a:r>
          </a:p>
          <a:p>
            <a:pPr marL="457200" indent="-457200">
              <a:buAutoNum type="arabicParenR"/>
            </a:pPr>
            <a:r>
              <a:rPr lang="en-US" sz="1800" b="1" i="0" dirty="0">
                <a:solidFill>
                  <a:schemeClr val="accent4"/>
                </a:solidFill>
                <a:effectLst/>
                <a:latin typeface="Univers" panose="020B0503020202020204" pitchFamily="34" charset="0"/>
              </a:rPr>
              <a:t>Brayden </a:t>
            </a:r>
            <a:r>
              <a:rPr lang="en-US" sz="1800" b="1" i="0" dirty="0" err="1">
                <a:solidFill>
                  <a:schemeClr val="accent4"/>
                </a:solidFill>
                <a:effectLst/>
                <a:latin typeface="Univers" panose="020B0503020202020204" pitchFamily="34" charset="0"/>
              </a:rPr>
              <a:t>Klutzke</a:t>
            </a:r>
            <a:endParaRPr lang="en-US" sz="1800" b="1" i="0" dirty="0">
              <a:solidFill>
                <a:schemeClr val="accent4"/>
              </a:solidFill>
              <a:effectLst/>
              <a:latin typeface="Univers" panose="020B0503020202020204" pitchFamily="34" charset="0"/>
            </a:endParaRPr>
          </a:p>
          <a:p>
            <a:pPr marL="0" indent="0">
              <a:buNone/>
            </a:pPr>
            <a:r>
              <a:rPr lang="en-US" sz="1800" b="1" dirty="0">
                <a:solidFill>
                  <a:schemeClr val="accent4"/>
                </a:solidFill>
                <a:latin typeface="Univers" panose="020B0503020202020204" pitchFamily="34" charset="0"/>
              </a:rPr>
              <a:t>11)   Brooks Athen</a:t>
            </a:r>
          </a:p>
          <a:p>
            <a:pPr marL="342900" indent="-342900">
              <a:buAutoNum type="arabicParenR" startAt="12"/>
            </a:pPr>
            <a:r>
              <a:rPr lang="en-US" sz="1800" b="1" dirty="0">
                <a:solidFill>
                  <a:schemeClr val="accent4"/>
                </a:solidFill>
                <a:latin typeface="Univers" panose="020B0503020202020204" pitchFamily="34" charset="0"/>
              </a:rPr>
              <a:t>   Ryan </a:t>
            </a:r>
            <a:r>
              <a:rPr lang="en-US" sz="1800" b="1" dirty="0" err="1">
                <a:solidFill>
                  <a:schemeClr val="accent4"/>
                </a:solidFill>
                <a:latin typeface="Univers" panose="020B0503020202020204" pitchFamily="34" charset="0"/>
              </a:rPr>
              <a:t>Ausherman</a:t>
            </a:r>
            <a:endParaRPr lang="en-US" sz="1800" b="1" dirty="0">
              <a:solidFill>
                <a:schemeClr val="accent4"/>
              </a:solidFill>
              <a:latin typeface="Univers" panose="020B0503020202020204" pitchFamily="34" charset="0"/>
            </a:endParaRPr>
          </a:p>
          <a:p>
            <a:pPr marL="0" indent="0">
              <a:buNone/>
            </a:pPr>
            <a:r>
              <a:rPr lang="en-US" sz="1800" b="1" dirty="0">
                <a:solidFill>
                  <a:schemeClr val="accent4"/>
                </a:solidFill>
                <a:latin typeface="Univers" panose="020B0503020202020204" pitchFamily="34" charset="0"/>
              </a:rPr>
              <a:t>13)   </a:t>
            </a:r>
            <a:r>
              <a:rPr lang="en-US" sz="1800" b="1" dirty="0" err="1">
                <a:solidFill>
                  <a:schemeClr val="accent4"/>
                </a:solidFill>
                <a:latin typeface="Univers" panose="020B0503020202020204" pitchFamily="34" charset="0"/>
              </a:rPr>
              <a:t>Traye</a:t>
            </a:r>
            <a:r>
              <a:rPr lang="en-US" sz="1800" b="1" dirty="0">
                <a:solidFill>
                  <a:schemeClr val="accent4"/>
                </a:solidFill>
                <a:latin typeface="Univers" panose="020B0503020202020204" pitchFamily="34" charset="0"/>
              </a:rPr>
              <a:t> Scoville</a:t>
            </a:r>
            <a:endParaRPr lang="en-US" sz="1800" b="1" i="0" dirty="0">
              <a:solidFill>
                <a:schemeClr val="accent4"/>
              </a:solidFill>
              <a:effectLst/>
              <a:latin typeface="Univers" panose="020B0503020202020204" pitchFamily="34" charset="0"/>
            </a:endParaRP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9 - AD</a:t>
            </a:r>
          </a:p>
        </p:txBody>
      </p:sp>
      <p:sp>
        <p:nvSpPr>
          <p:cNvPr id="13" name="Content Placeholder 5">
            <a:extLst>
              <a:ext uri="{FF2B5EF4-FFF2-40B4-BE49-F238E27FC236}">
                <a16:creationId xmlns:a16="http://schemas.microsoft.com/office/drawing/2014/main" id="{D312F18D-14A4-16A3-F568-A08F385990C9}"/>
              </a:ext>
            </a:extLst>
          </p:cNvPr>
          <p:cNvSpPr txBox="1">
            <a:spLocks/>
          </p:cNvSpPr>
          <p:nvPr/>
        </p:nvSpPr>
        <p:spPr>
          <a:xfrm>
            <a:off x="4246559" y="2026395"/>
            <a:ext cx="2918403" cy="3855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accent4"/>
              </a:solidFill>
              <a:latin typeface="Univers" panose="020B0503020202020204" pitchFamily="34" charset="0"/>
            </a:endParaRPr>
          </a:p>
          <a:p>
            <a:pPr marL="457200" indent="-457200">
              <a:buAutoNum type="arabicParenR"/>
            </a:pPr>
            <a:endParaRPr lang="en-US" sz="1800" b="1" i="0" dirty="0">
              <a:solidFill>
                <a:schemeClr val="accent4"/>
              </a:solidFill>
              <a:effectLst/>
              <a:latin typeface="Univers" panose="020B0503020202020204" pitchFamily="34" charset="0"/>
            </a:endParaRPr>
          </a:p>
        </p:txBody>
      </p:sp>
      <p:sp>
        <p:nvSpPr>
          <p:cNvPr id="15" name="Text Placeholder 4">
            <a:extLst>
              <a:ext uri="{FF2B5EF4-FFF2-40B4-BE49-F238E27FC236}">
                <a16:creationId xmlns:a16="http://schemas.microsoft.com/office/drawing/2014/main" id="{7832A26A-D65A-6A03-F991-A91FFAED4188}"/>
              </a:ext>
            </a:extLst>
          </p:cNvPr>
          <p:cNvSpPr txBox="1">
            <a:spLocks/>
          </p:cNvSpPr>
          <p:nvPr/>
        </p:nvSpPr>
        <p:spPr>
          <a:xfrm>
            <a:off x="7916333" y="2438481"/>
            <a:ext cx="4082607" cy="17389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6000" dirty="0">
                <a:solidFill>
                  <a:schemeClr val="accent1"/>
                </a:solidFill>
                <a:latin typeface="Ink Free" panose="020F0502020204030204" pitchFamily="34" charset="0"/>
              </a:rPr>
              <a:t>$50/person was raised!</a:t>
            </a:r>
          </a:p>
        </p:txBody>
      </p:sp>
      <p:pic>
        <p:nvPicPr>
          <p:cNvPr id="17" name="Picture 16">
            <a:extLst>
              <a:ext uri="{FF2B5EF4-FFF2-40B4-BE49-F238E27FC236}">
                <a16:creationId xmlns:a16="http://schemas.microsoft.com/office/drawing/2014/main" id="{FC2FAC29-64FE-5425-CBC5-FA8C39E791BA}"/>
              </a:ext>
            </a:extLst>
          </p:cNvPr>
          <p:cNvPicPr>
            <a:picLocks noChangeAspect="1"/>
          </p:cNvPicPr>
          <p:nvPr/>
        </p:nvPicPr>
        <p:blipFill>
          <a:blip r:embed="rId2"/>
          <a:stretch>
            <a:fillRect/>
          </a:stretch>
        </p:blipFill>
        <p:spPr>
          <a:xfrm>
            <a:off x="4351409" y="2162684"/>
            <a:ext cx="3076400" cy="2014772"/>
          </a:xfrm>
          <a:prstGeom prst="rect">
            <a:avLst/>
          </a:prstGeom>
        </p:spPr>
      </p:pic>
      <p:pic>
        <p:nvPicPr>
          <p:cNvPr id="19" name="Picture 18">
            <a:extLst>
              <a:ext uri="{FF2B5EF4-FFF2-40B4-BE49-F238E27FC236}">
                <a16:creationId xmlns:a16="http://schemas.microsoft.com/office/drawing/2014/main" id="{2DD201F9-8609-A70B-4FF7-955BC0EF37F3}"/>
              </a:ext>
            </a:extLst>
          </p:cNvPr>
          <p:cNvPicPr>
            <a:picLocks noChangeAspect="1"/>
          </p:cNvPicPr>
          <p:nvPr/>
        </p:nvPicPr>
        <p:blipFill>
          <a:blip r:embed="rId3"/>
          <a:stretch>
            <a:fillRect/>
          </a:stretch>
        </p:blipFill>
        <p:spPr>
          <a:xfrm>
            <a:off x="4786308" y="4360776"/>
            <a:ext cx="2206602" cy="2231051"/>
          </a:xfrm>
          <a:prstGeom prst="rect">
            <a:avLst/>
          </a:prstGeom>
        </p:spPr>
      </p:pic>
      <p:pic>
        <p:nvPicPr>
          <p:cNvPr id="22" name="Picture 21">
            <a:extLst>
              <a:ext uri="{FF2B5EF4-FFF2-40B4-BE49-F238E27FC236}">
                <a16:creationId xmlns:a16="http://schemas.microsoft.com/office/drawing/2014/main" id="{292ED974-A241-DCDF-0DFF-C12605640A60}"/>
              </a:ext>
            </a:extLst>
          </p:cNvPr>
          <p:cNvPicPr>
            <a:picLocks noChangeAspect="1"/>
          </p:cNvPicPr>
          <p:nvPr/>
        </p:nvPicPr>
        <p:blipFill>
          <a:blip r:embed="rId4"/>
          <a:stretch>
            <a:fillRect/>
          </a:stretch>
        </p:blipFill>
        <p:spPr>
          <a:xfrm>
            <a:off x="8744551" y="4472724"/>
            <a:ext cx="2206602" cy="1704411"/>
          </a:xfrm>
          <a:prstGeom prst="rect">
            <a:avLst/>
          </a:prstGeom>
        </p:spPr>
      </p:pic>
    </p:spTree>
    <p:extLst>
      <p:ext uri="{BB962C8B-B14F-4D97-AF65-F5344CB8AC3E}">
        <p14:creationId xmlns:p14="http://schemas.microsoft.com/office/powerpoint/2010/main" val="2132580734"/>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64958658-F0F0-4C75-A3B7-276A0C8E9F28}">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F979E8A1-055A-4751-97E9-E6B1F9E21214}">
  <ds:schemaRefs>
    <ds:schemaRef ds:uri="http://schemas.microsoft.com/sharepoint/v3/contenttype/forms"/>
  </ds:schemaRefs>
</ds:datastoreItem>
</file>

<file path=customXml/itemProps3.xml><?xml version="1.0" encoding="utf-8"?>
<ds:datastoreItem xmlns:ds="http://schemas.openxmlformats.org/officeDocument/2006/customXml" ds:itemID="{99D08CD0-82A3-4566-9B63-BB91B2D89764}">
  <ds:schemaRefs>
    <ds:schemaRef ds:uri="http://schemas.microsoft.com/office/2006/metadata/properties"/>
    <ds:schemaRef ds:uri="http://www.w3.org/2000/xmlns/"/>
    <ds:schemaRef ds:uri="71af3243-3dd4-4a8d-8c0d-dd76da1f02a5"/>
    <ds:schemaRef ds:uri="http://www.w3.org/2001/XMLSchema-instance"/>
    <ds:schemaRef ds:uri="http://schemas.microsoft.com/sharepoint/v3"/>
    <ds:schemaRef ds:uri="http://schemas.microsoft.com/office/infopath/2007/PartnerControls"/>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TM89338750</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GradientUnivers</vt:lpstr>
      <vt:lpstr>NOAC 2024</vt:lpstr>
      <vt:lpstr>FEBRuary 18, 2024   Agenda</vt:lpstr>
      <vt:lpstr>Housekeeping</vt:lpstr>
      <vt:lpstr>Contingent Payment Update</vt:lpstr>
      <vt:lpstr>Activities Committee</vt:lpstr>
      <vt:lpstr>Hospitality Committee</vt:lpstr>
      <vt:lpstr>SWAG Committee</vt:lpstr>
      <vt:lpstr>SWAG Committee</vt:lpstr>
      <vt:lpstr>Cake Auction Participants</vt:lpstr>
      <vt:lpstr>Fundraising</vt:lpstr>
      <vt:lpstr>Contingent Get Togethers</vt:lpstr>
      <vt:lpstr>Get Excited!</vt:lpstr>
      <vt:lpstr>NOAC Info</vt:lpstr>
      <vt:lpstr>Seek new heights together at NOAC 2024!</vt:lpstr>
      <vt:lpstr>THANK YOU fOR YOUR tIME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NOAC 2024</dc:title>
  <dc:creator>Lorraine Patton</dc:creator>
  <cp:lastModifiedBy>Lorraine Patton</cp:lastModifiedBy>
  <cp:revision>5</cp:revision>
  <dcterms:created xsi:type="dcterms:W3CDTF">2023-11-19T20:31:21Z</dcterms:created>
  <dcterms:modified xsi:type="dcterms:W3CDTF">2024-02-20T01:57:47Z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