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5"/>
  </p:notesMasterIdLst>
  <p:sldIdLst>
    <p:sldId id="306" r:id="rId5"/>
    <p:sldId id="307" r:id="rId6"/>
    <p:sldId id="323" r:id="rId7"/>
    <p:sldId id="343" r:id="rId8"/>
    <p:sldId id="341" r:id="rId9"/>
    <p:sldId id="322" r:id="rId10"/>
    <p:sldId id="305" r:id="rId11"/>
    <p:sldId id="334" r:id="rId12"/>
    <p:sldId id="335" r:id="rId13"/>
    <p:sldId id="319" r:id="rId14"/>
    <p:sldId id="336" r:id="rId15"/>
    <p:sldId id="333" r:id="rId16"/>
    <p:sldId id="342" r:id="rId17"/>
    <p:sldId id="311" r:id="rId18"/>
    <p:sldId id="327" r:id="rId19"/>
    <p:sldId id="310" r:id="rId20"/>
    <p:sldId id="326" r:id="rId21"/>
    <p:sldId id="330" r:id="rId22"/>
    <p:sldId id="309" r:id="rId23"/>
    <p:sldId id="3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92"/>
        <p:guide pos="7056"/>
        <p:guide orient="horz" pos="316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Patton" userId="6cc204236910b95d" providerId="LiveId" clId="{5F72B4B4-5931-5345-AB85-9A7501203097}"/>
    <pc:docChg chg="undo custSel addSld delSld modSld sldOrd">
      <pc:chgData name="Lorraine Patton" userId="6cc204236910b95d" providerId="LiveId" clId="{5F72B4B4-5931-5345-AB85-9A7501203097}" dt="2024-01-15T01:56:41.950" v="3839" actId="2696"/>
      <pc:docMkLst>
        <pc:docMk/>
      </pc:docMkLst>
      <pc:sldChg chg="addSp delSp modSp">
        <pc:chgData name="Lorraine Patton" userId="6cc204236910b95d" providerId="LiveId" clId="{5F72B4B4-5931-5345-AB85-9A7501203097}" dt="2024-01-15T01:54:43.791" v="3820" actId="20577"/>
        <pc:sldMkLst>
          <pc:docMk/>
          <pc:sldMk cId="1403455250" sldId="305"/>
        </pc:sldMkLst>
        <pc:spChg chg="add mod">
          <ac:chgData name="Lorraine Patton" userId="6cc204236910b95d" providerId="LiveId" clId="{5F72B4B4-5931-5345-AB85-9A7501203097}" dt="2024-01-15T01:43:17.040" v="3220" actId="255"/>
          <ac:spMkLst>
            <pc:docMk/>
            <pc:sldMk cId="1403455250" sldId="305"/>
            <ac:spMk id="5" creationId="{65834545-C1D5-2327-0EC0-9608A98F2DE9}"/>
          </ac:spMkLst>
        </pc:spChg>
        <pc:spChg chg="del">
          <ac:chgData name="Lorraine Patton" userId="6cc204236910b95d" providerId="LiveId" clId="{5F72B4B4-5931-5345-AB85-9A7501203097}" dt="2024-01-14T22:28:32.489" v="1767" actId="478"/>
          <ac:spMkLst>
            <pc:docMk/>
            <pc:sldMk cId="1403455250" sldId="305"/>
            <ac:spMk id="8" creationId="{81B3866D-24DB-34AF-E121-6A1359FE7BA7}"/>
          </ac:spMkLst>
        </pc:spChg>
        <pc:spChg chg="del mod">
          <ac:chgData name="Lorraine Patton" userId="6cc204236910b95d" providerId="LiveId" clId="{5F72B4B4-5931-5345-AB85-9A7501203097}" dt="2024-01-14T22:28:30.708" v="1766" actId="478"/>
          <ac:spMkLst>
            <pc:docMk/>
            <pc:sldMk cId="1403455250" sldId="305"/>
            <ac:spMk id="10" creationId="{AD22A91C-4124-8C42-2EE5-AB41ABCF795B}"/>
          </ac:spMkLst>
        </pc:spChg>
        <pc:spChg chg="mod">
          <ac:chgData name="Lorraine Patton" userId="6cc204236910b95d" providerId="LiveId" clId="{5F72B4B4-5931-5345-AB85-9A7501203097}" dt="2024-01-15T01:54:43.791" v="3820" actId="20577"/>
          <ac:spMkLst>
            <pc:docMk/>
            <pc:sldMk cId="1403455250" sldId="305"/>
            <ac:spMk id="20" creationId="{A81EBC97-25D3-4939-F9FE-C4E7D05C259B}"/>
          </ac:spMkLst>
        </pc:spChg>
        <pc:spChg chg="mod">
          <ac:chgData name="Lorraine Patton" userId="6cc204236910b95d" providerId="LiveId" clId="{5F72B4B4-5931-5345-AB85-9A7501203097}" dt="2024-01-14T22:28:44.006" v="1807" actId="1035"/>
          <ac:spMkLst>
            <pc:docMk/>
            <pc:sldMk cId="1403455250" sldId="305"/>
            <ac:spMk id="24" creationId="{EB596805-A366-F82D-C7B9-10B594A0F828}"/>
          </ac:spMkLst>
        </pc:spChg>
        <pc:spChg chg="mod">
          <ac:chgData name="Lorraine Patton" userId="6cc204236910b95d" providerId="LiveId" clId="{5F72B4B4-5931-5345-AB85-9A7501203097}" dt="2024-01-14T22:28:44.006" v="1807" actId="1035"/>
          <ac:spMkLst>
            <pc:docMk/>
            <pc:sldMk cId="1403455250" sldId="305"/>
            <ac:spMk id="26" creationId="{10F1041D-B6F2-4FD0-EF08-68C90059312F}"/>
          </ac:spMkLst>
        </pc:spChg>
        <pc:picChg chg="del">
          <ac:chgData name="Lorraine Patton" userId="6cc204236910b95d" providerId="LiveId" clId="{5F72B4B4-5931-5345-AB85-9A7501203097}" dt="2024-01-14T22:28:46.546" v="1808" actId="478"/>
          <ac:picMkLst>
            <pc:docMk/>
            <pc:sldMk cId="1403455250" sldId="305"/>
            <ac:picMk id="4" creationId="{F638FA1B-2741-5B6F-DE04-119B8F7C17D7}"/>
          </ac:picMkLst>
        </pc:picChg>
      </pc:sldChg>
      <pc:sldChg chg="modSp">
        <pc:chgData name="Lorraine Patton" userId="6cc204236910b95d" providerId="LiveId" clId="{5F72B4B4-5931-5345-AB85-9A7501203097}" dt="2024-01-14T21:18:19.384" v="64" actId="1038"/>
        <pc:sldMkLst>
          <pc:docMk/>
          <pc:sldMk cId="114769864" sldId="306"/>
        </pc:sldMkLst>
        <pc:spChg chg="mod">
          <ac:chgData name="Lorraine Patton" userId="6cc204236910b95d" providerId="LiveId" clId="{5F72B4B4-5931-5345-AB85-9A7501203097}" dt="2024-01-14T21:18:19.384" v="64" actId="1038"/>
          <ac:spMkLst>
            <pc:docMk/>
            <pc:sldMk cId="114769864" sldId="306"/>
            <ac:spMk id="17" creationId="{6DE6E68F-64B0-B799-91EE-4EACAE24A4CF}"/>
          </ac:spMkLst>
        </pc:spChg>
        <pc:spChg chg="mod">
          <ac:chgData name="Lorraine Patton" userId="6cc204236910b95d" providerId="LiveId" clId="{5F72B4B4-5931-5345-AB85-9A7501203097}" dt="2024-01-14T21:18:03.240" v="17" actId="14100"/>
          <ac:spMkLst>
            <pc:docMk/>
            <pc:sldMk cId="114769864" sldId="306"/>
            <ac:spMk id="18" creationId="{29990D06-6317-02DE-6F04-E650EB8613DB}"/>
          </ac:spMkLst>
        </pc:spChg>
      </pc:sldChg>
      <pc:sldChg chg="modSp">
        <pc:chgData name="Lorraine Patton" userId="6cc204236910b95d" providerId="LiveId" clId="{5F72B4B4-5931-5345-AB85-9A7501203097}" dt="2024-01-15T01:09:54.718" v="2203" actId="20577"/>
        <pc:sldMkLst>
          <pc:docMk/>
          <pc:sldMk cId="1613598062" sldId="307"/>
        </pc:sldMkLst>
        <pc:spChg chg="mod">
          <ac:chgData name="Lorraine Patton" userId="6cc204236910b95d" providerId="LiveId" clId="{5F72B4B4-5931-5345-AB85-9A7501203097}" dt="2024-01-14T21:18:52.878" v="86" actId="20577"/>
          <ac:spMkLst>
            <pc:docMk/>
            <pc:sldMk cId="1613598062" sldId="307"/>
            <ac:spMk id="3" creationId="{1DDBBC93-70DF-4E4E-98E3-08124185AB18}"/>
          </ac:spMkLst>
        </pc:spChg>
        <pc:spChg chg="mod">
          <ac:chgData name="Lorraine Patton" userId="6cc204236910b95d" providerId="LiveId" clId="{5F72B4B4-5931-5345-AB85-9A7501203097}" dt="2024-01-15T01:09:54.718" v="2203" actId="20577"/>
          <ac:spMkLst>
            <pc:docMk/>
            <pc:sldMk cId="1613598062" sldId="307"/>
            <ac:spMk id="4" creationId="{65DE74E9-AA78-46C1-845A-0B72FA8AF35E}"/>
          </ac:spMkLst>
        </pc:spChg>
      </pc:sldChg>
      <pc:sldChg chg="modSp">
        <pc:chgData name="Lorraine Patton" userId="6cc204236910b95d" providerId="LiveId" clId="{5F72B4B4-5931-5345-AB85-9A7501203097}" dt="2024-01-15T01:45:29.578" v="3251" actId="20577"/>
        <pc:sldMkLst>
          <pc:docMk/>
          <pc:sldMk cId="2227882511" sldId="309"/>
        </pc:sldMkLst>
        <pc:spChg chg="mod">
          <ac:chgData name="Lorraine Patton" userId="6cc204236910b95d" providerId="LiveId" clId="{5F72B4B4-5931-5345-AB85-9A7501203097}" dt="2024-01-15T01:45:29.578" v="3251" actId="20577"/>
          <ac:spMkLst>
            <pc:docMk/>
            <pc:sldMk cId="2227882511" sldId="309"/>
            <ac:spMk id="8" creationId="{BD93C88D-9F1B-2409-3AE5-050A6982F31F}"/>
          </ac:spMkLst>
        </pc:spChg>
      </pc:sldChg>
      <pc:sldChg chg="modSp">
        <pc:chgData name="Lorraine Patton" userId="6cc204236910b95d" providerId="LiveId" clId="{5F72B4B4-5931-5345-AB85-9A7501203097}" dt="2024-01-14T22:26:02.410" v="1738" actId="20577"/>
        <pc:sldMkLst>
          <pc:docMk/>
          <pc:sldMk cId="3561473475" sldId="310"/>
        </pc:sldMkLst>
        <pc:spChg chg="mod">
          <ac:chgData name="Lorraine Patton" userId="6cc204236910b95d" providerId="LiveId" clId="{5F72B4B4-5931-5345-AB85-9A7501203097}" dt="2024-01-14T22:26:02.410" v="1738" actId="20577"/>
          <ac:spMkLst>
            <pc:docMk/>
            <pc:sldMk cId="3561473475" sldId="310"/>
            <ac:spMk id="2" creationId="{94FDFB95-2803-4882-8DE6-333A75D37240}"/>
          </ac:spMkLst>
        </pc:spChg>
      </pc:sldChg>
      <pc:sldChg chg="modSp ord">
        <pc:chgData name="Lorraine Patton" userId="6cc204236910b95d" providerId="LiveId" clId="{5F72B4B4-5931-5345-AB85-9A7501203097}" dt="2024-01-15T01:23:43.490" v="2752" actId="1076"/>
        <pc:sldMkLst>
          <pc:docMk/>
          <pc:sldMk cId="3584772686" sldId="311"/>
        </pc:sldMkLst>
        <pc:spChg chg="mod">
          <ac:chgData name="Lorraine Patton" userId="6cc204236910b95d" providerId="LiveId" clId="{5F72B4B4-5931-5345-AB85-9A7501203097}" dt="2024-01-14T22:26:57.610" v="1758" actId="114"/>
          <ac:spMkLst>
            <pc:docMk/>
            <pc:sldMk cId="3584772686" sldId="311"/>
            <ac:spMk id="8" creationId="{50061247-EA4F-4DFA-AFCE-648487762CF7}"/>
          </ac:spMkLst>
        </pc:spChg>
      </pc:sldChg>
      <pc:sldChg chg="delSp modSp">
        <pc:chgData name="Lorraine Patton" userId="6cc204236910b95d" providerId="LiveId" clId="{5F72B4B4-5931-5345-AB85-9A7501203097}" dt="2024-01-15T01:25:10.642" v="2853" actId="1035"/>
        <pc:sldMkLst>
          <pc:docMk/>
          <pc:sldMk cId="1674312706" sldId="319"/>
        </pc:sldMkLst>
        <pc:spChg chg="del">
          <ac:chgData name="Lorraine Patton" userId="6cc204236910b95d" providerId="LiveId" clId="{5F72B4B4-5931-5345-AB85-9A7501203097}" dt="2024-01-15T01:24:59.081" v="2799" actId="478"/>
          <ac:spMkLst>
            <pc:docMk/>
            <pc:sldMk cId="1674312706" sldId="319"/>
            <ac:spMk id="6" creationId="{6305375A-5106-8C6B-6C76-374B348F8E3E}"/>
          </ac:spMkLst>
        </pc:spChg>
        <pc:spChg chg="del">
          <ac:chgData name="Lorraine Patton" userId="6cc204236910b95d" providerId="LiveId" clId="{5F72B4B4-5931-5345-AB85-9A7501203097}" dt="2024-01-15T01:24:59.081" v="2799" actId="478"/>
          <ac:spMkLst>
            <pc:docMk/>
            <pc:sldMk cId="1674312706" sldId="319"/>
            <ac:spMk id="9" creationId="{23A967C8-81C1-AEFE-E413-22044B6BFF2A}"/>
          </ac:spMkLst>
        </pc:spChg>
        <pc:spChg chg="mod">
          <ac:chgData name="Lorraine Patton" userId="6cc204236910b95d" providerId="LiveId" clId="{5F72B4B4-5931-5345-AB85-9A7501203097}" dt="2024-01-15T01:25:10.642" v="2853" actId="1035"/>
          <ac:spMkLst>
            <pc:docMk/>
            <pc:sldMk cId="1674312706" sldId="319"/>
            <ac:spMk id="12" creationId="{1FD1F4E2-B529-0A3A-07F6-68F55C94D7C0}"/>
          </ac:spMkLst>
        </pc:spChg>
        <pc:spChg chg="mod">
          <ac:chgData name="Lorraine Patton" userId="6cc204236910b95d" providerId="LiveId" clId="{5F72B4B4-5931-5345-AB85-9A7501203097}" dt="2024-01-15T01:25:10.642" v="2853" actId="1035"/>
          <ac:spMkLst>
            <pc:docMk/>
            <pc:sldMk cId="1674312706" sldId="319"/>
            <ac:spMk id="14" creationId="{EF167C7D-94F2-8E51-76F6-CB99D8C71914}"/>
          </ac:spMkLst>
        </pc:spChg>
      </pc:sldChg>
      <pc:sldChg chg="ord">
        <pc:chgData name="Lorraine Patton" userId="6cc204236910b95d" providerId="LiveId" clId="{5F72B4B4-5931-5345-AB85-9A7501203097}" dt="2024-01-15T01:22:17.168" v="2662" actId="1076"/>
        <pc:sldMkLst>
          <pc:docMk/>
          <pc:sldMk cId="304268625" sldId="322"/>
        </pc:sldMkLst>
      </pc:sldChg>
      <pc:sldChg chg="modSp">
        <pc:chgData name="Lorraine Patton" userId="6cc204236910b95d" providerId="LiveId" clId="{5F72B4B4-5931-5345-AB85-9A7501203097}" dt="2024-01-15T01:54:27.008" v="3812" actId="20577"/>
        <pc:sldMkLst>
          <pc:docMk/>
          <pc:sldMk cId="4292098753" sldId="323"/>
        </pc:sldMkLst>
        <pc:spChg chg="mod">
          <ac:chgData name="Lorraine Patton" userId="6cc204236910b95d" providerId="LiveId" clId="{5F72B4B4-5931-5345-AB85-9A7501203097}" dt="2024-01-15T01:54:27.008" v="3812" actId="20577"/>
          <ac:spMkLst>
            <pc:docMk/>
            <pc:sldMk cId="4292098753" sldId="323"/>
            <ac:spMk id="11" creationId="{56AE2454-CE9A-4A6B-AB5A-349E0D967654}"/>
          </ac:spMkLst>
        </pc:spChg>
      </pc:sldChg>
      <pc:sldChg chg="modSp">
        <pc:chgData name="Lorraine Patton" userId="6cc204236910b95d" providerId="LiveId" clId="{5F72B4B4-5931-5345-AB85-9A7501203097}" dt="2024-01-15T01:21:56.762" v="2660" actId="1035"/>
        <pc:sldMkLst>
          <pc:docMk/>
          <pc:sldMk cId="3974277922" sldId="327"/>
        </pc:sldMkLst>
        <pc:spChg chg="mod">
          <ac:chgData name="Lorraine Patton" userId="6cc204236910b95d" providerId="LiveId" clId="{5F72B4B4-5931-5345-AB85-9A7501203097}" dt="2024-01-15T01:21:23.451" v="2626" actId="20577"/>
          <ac:spMkLst>
            <pc:docMk/>
            <pc:sldMk cId="3974277922" sldId="327"/>
            <ac:spMk id="2" creationId="{009FB28F-C9D7-439B-B863-44B4E851A0B0}"/>
          </ac:spMkLst>
        </pc:spChg>
        <pc:spChg chg="mod">
          <ac:chgData name="Lorraine Patton" userId="6cc204236910b95d" providerId="LiveId" clId="{5F72B4B4-5931-5345-AB85-9A7501203097}" dt="2024-01-15T01:21:56.762" v="2660" actId="1035"/>
          <ac:spMkLst>
            <pc:docMk/>
            <pc:sldMk cId="3974277922" sldId="327"/>
            <ac:spMk id="8" creationId="{50061247-EA4F-4DFA-AFCE-648487762CF7}"/>
          </ac:spMkLst>
        </pc:spChg>
      </pc:sldChg>
      <pc:sldChg chg="del">
        <pc:chgData name="Lorraine Patton" userId="6cc204236910b95d" providerId="LiveId" clId="{5F72B4B4-5931-5345-AB85-9A7501203097}" dt="2024-01-14T22:25:34.449" v="1720" actId="2696"/>
        <pc:sldMkLst>
          <pc:docMk/>
          <pc:sldMk cId="699342853" sldId="328"/>
        </pc:sldMkLst>
      </pc:sldChg>
      <pc:sldChg chg="del">
        <pc:chgData name="Lorraine Patton" userId="6cc204236910b95d" providerId="LiveId" clId="{5F72B4B4-5931-5345-AB85-9A7501203097}" dt="2024-01-14T22:25:43.349" v="1721" actId="2696"/>
        <pc:sldMkLst>
          <pc:docMk/>
          <pc:sldMk cId="1701335418" sldId="329"/>
        </pc:sldMkLst>
      </pc:sldChg>
      <pc:sldChg chg="delSp">
        <pc:chgData name="Lorraine Patton" userId="6cc204236910b95d" providerId="LiveId" clId="{5F72B4B4-5931-5345-AB85-9A7501203097}" dt="2024-01-15T01:45:36.100" v="3252" actId="478"/>
        <pc:sldMkLst>
          <pc:docMk/>
          <pc:sldMk cId="107807079" sldId="332"/>
        </pc:sldMkLst>
        <pc:spChg chg="del">
          <ac:chgData name="Lorraine Patton" userId="6cc204236910b95d" providerId="LiveId" clId="{5F72B4B4-5931-5345-AB85-9A7501203097}" dt="2024-01-15T01:45:36.100" v="3252" actId="478"/>
          <ac:spMkLst>
            <pc:docMk/>
            <pc:sldMk cId="107807079" sldId="332"/>
            <ac:spMk id="7" creationId="{A06212FA-9BCD-4E4C-4D96-979659A40386}"/>
          </ac:spMkLst>
        </pc:spChg>
      </pc:sldChg>
      <pc:sldChg chg="delSp modSp ord">
        <pc:chgData name="Lorraine Patton" userId="6cc204236910b95d" providerId="LiveId" clId="{5F72B4B4-5931-5345-AB85-9A7501203097}" dt="2024-01-15T01:23:35.705" v="2751" actId="1076"/>
        <pc:sldMkLst>
          <pc:docMk/>
          <pc:sldMk cId="3972043120" sldId="333"/>
        </pc:sldMkLst>
        <pc:spChg chg="del">
          <ac:chgData name="Lorraine Patton" userId="6cc204236910b95d" providerId="LiveId" clId="{5F72B4B4-5931-5345-AB85-9A7501203097}" dt="2024-01-15T01:23:17.330" v="2714" actId="478"/>
          <ac:spMkLst>
            <pc:docMk/>
            <pc:sldMk cId="3972043120" sldId="333"/>
            <ac:spMk id="56" creationId="{1F3E6B5E-E2AA-8103-351B-7DBC045EBE37}"/>
          </ac:spMkLst>
        </pc:spChg>
        <pc:spChg chg="del">
          <ac:chgData name="Lorraine Patton" userId="6cc204236910b95d" providerId="LiveId" clId="{5F72B4B4-5931-5345-AB85-9A7501203097}" dt="2024-01-15T01:23:17.330" v="2714" actId="478"/>
          <ac:spMkLst>
            <pc:docMk/>
            <pc:sldMk cId="3972043120" sldId="333"/>
            <ac:spMk id="58" creationId="{0BD12A44-6BFA-572F-73CA-8742B059C5E3}"/>
          </ac:spMkLst>
        </pc:spChg>
        <pc:spChg chg="mod">
          <ac:chgData name="Lorraine Patton" userId="6cc204236910b95d" providerId="LiveId" clId="{5F72B4B4-5931-5345-AB85-9A7501203097}" dt="2024-01-15T01:23:24.270" v="2748" actId="1036"/>
          <ac:spMkLst>
            <pc:docMk/>
            <pc:sldMk cId="3972043120" sldId="333"/>
            <ac:spMk id="60" creationId="{D79D490F-7371-0316-BABF-3E4D748388C9}"/>
          </ac:spMkLst>
        </pc:spChg>
        <pc:spChg chg="mod">
          <ac:chgData name="Lorraine Patton" userId="6cc204236910b95d" providerId="LiveId" clId="{5F72B4B4-5931-5345-AB85-9A7501203097}" dt="2024-01-15T01:23:27.137" v="2750" actId="20577"/>
          <ac:spMkLst>
            <pc:docMk/>
            <pc:sldMk cId="3972043120" sldId="333"/>
            <ac:spMk id="62" creationId="{D89714CC-FF79-2D50-DB64-36B92765BC85}"/>
          </ac:spMkLst>
        </pc:spChg>
      </pc:sldChg>
      <pc:sldChg chg="addSp delSp modSp">
        <pc:chgData name="Lorraine Patton" userId="6cc204236910b95d" providerId="LiveId" clId="{5F72B4B4-5931-5345-AB85-9A7501203097}" dt="2024-01-15T01:54:51.616" v="3827" actId="20577"/>
        <pc:sldMkLst>
          <pc:docMk/>
          <pc:sldMk cId="3689515294" sldId="334"/>
        </pc:sldMkLst>
        <pc:spChg chg="del">
          <ac:chgData name="Lorraine Patton" userId="6cc204236910b95d" providerId="LiveId" clId="{5F72B4B4-5931-5345-AB85-9A7501203097}" dt="2024-01-15T01:31:51.073" v="2939" actId="478"/>
          <ac:spMkLst>
            <pc:docMk/>
            <pc:sldMk cId="3689515294" sldId="334"/>
            <ac:spMk id="3" creationId="{D14ABC42-7E22-4F59-A0B6-AD98B5CAE0C5}"/>
          </ac:spMkLst>
        </pc:spChg>
        <pc:spChg chg="del">
          <ac:chgData name="Lorraine Patton" userId="6cc204236910b95d" providerId="LiveId" clId="{5F72B4B4-5931-5345-AB85-9A7501203097}" dt="2024-01-15T01:31:51.073" v="2939" actId="478"/>
          <ac:spMkLst>
            <pc:docMk/>
            <pc:sldMk cId="3689515294" sldId="334"/>
            <ac:spMk id="4" creationId="{1FE9CB6C-6FF8-4B8C-9B41-2DDD39B25DE3}"/>
          </ac:spMkLst>
        </pc:spChg>
        <pc:spChg chg="del">
          <ac:chgData name="Lorraine Patton" userId="6cc204236910b95d" providerId="LiveId" clId="{5F72B4B4-5931-5345-AB85-9A7501203097}" dt="2024-01-14T22:27:22.726" v="1760" actId="478"/>
          <ac:spMkLst>
            <pc:docMk/>
            <pc:sldMk cId="3689515294" sldId="334"/>
            <ac:spMk id="5" creationId="{2347FB98-C049-45C5-86B4-4CF44B247B2C}"/>
          </ac:spMkLst>
        </pc:spChg>
        <pc:spChg chg="del">
          <ac:chgData name="Lorraine Patton" userId="6cc204236910b95d" providerId="LiveId" clId="{5F72B4B4-5931-5345-AB85-9A7501203097}" dt="2024-01-14T22:27:20.851" v="1759" actId="478"/>
          <ac:spMkLst>
            <pc:docMk/>
            <pc:sldMk cId="3689515294" sldId="334"/>
            <ac:spMk id="6" creationId="{5A74CB9D-E60B-4C8A-B4E7-23BC1D9FA66E}"/>
          </ac:spMkLst>
        </pc:spChg>
        <pc:spChg chg="del">
          <ac:chgData name="Lorraine Patton" userId="6cc204236910b95d" providerId="LiveId" clId="{5F72B4B4-5931-5345-AB85-9A7501203097}" dt="2024-01-15T01:32:06.656" v="2946" actId="478"/>
          <ac:spMkLst>
            <pc:docMk/>
            <pc:sldMk cId="3689515294" sldId="334"/>
            <ac:spMk id="8" creationId="{81B3866D-24DB-34AF-E121-6A1359FE7BA7}"/>
          </ac:spMkLst>
        </pc:spChg>
        <pc:spChg chg="add del mod">
          <ac:chgData name="Lorraine Patton" userId="6cc204236910b95d" providerId="LiveId" clId="{5F72B4B4-5931-5345-AB85-9A7501203097}" dt="2024-01-14T22:27:26.859" v="1762" actId="478"/>
          <ac:spMkLst>
            <pc:docMk/>
            <pc:sldMk cId="3689515294" sldId="334"/>
            <ac:spMk id="9" creationId="{FF838546-A9B2-F1E0-33D2-3C98D9B03AE7}"/>
          </ac:spMkLst>
        </pc:spChg>
        <pc:spChg chg="del">
          <ac:chgData name="Lorraine Patton" userId="6cc204236910b95d" providerId="LiveId" clId="{5F72B4B4-5931-5345-AB85-9A7501203097}" dt="2024-01-15T01:32:05.564" v="2945" actId="478"/>
          <ac:spMkLst>
            <pc:docMk/>
            <pc:sldMk cId="3689515294" sldId="334"/>
            <ac:spMk id="10" creationId="{AD22A91C-4124-8C42-2EE5-AB41ABCF795B}"/>
          </ac:spMkLst>
        </pc:spChg>
        <pc:spChg chg="del">
          <ac:chgData name="Lorraine Patton" userId="6cc204236910b95d" providerId="LiveId" clId="{5F72B4B4-5931-5345-AB85-9A7501203097}" dt="2024-01-15T01:31:57.736" v="2942" actId="478"/>
          <ac:spMkLst>
            <pc:docMk/>
            <pc:sldMk cId="3689515294" sldId="334"/>
            <ac:spMk id="11" creationId="{CE6B5B72-43F9-4438-A504-FD3C083AB96D}"/>
          </ac:spMkLst>
        </pc:spChg>
        <pc:spChg chg="mod">
          <ac:chgData name="Lorraine Patton" userId="6cc204236910b95d" providerId="LiveId" clId="{5F72B4B4-5931-5345-AB85-9A7501203097}" dt="2024-01-15T01:36:37.006" v="3061" actId="20577"/>
          <ac:spMkLst>
            <pc:docMk/>
            <pc:sldMk cId="3689515294" sldId="334"/>
            <ac:spMk id="13" creationId="{DE486408-F529-4D60-A080-911A0851FE1B}"/>
          </ac:spMkLst>
        </pc:spChg>
        <pc:spChg chg="add del mod">
          <ac:chgData name="Lorraine Patton" userId="6cc204236910b95d" providerId="LiveId" clId="{5F72B4B4-5931-5345-AB85-9A7501203097}" dt="2024-01-14T22:27:25.107" v="1761" actId="478"/>
          <ac:spMkLst>
            <pc:docMk/>
            <pc:sldMk cId="3689515294" sldId="334"/>
            <ac:spMk id="14" creationId="{364D8E1F-F01E-2D8B-177E-5875288BCD42}"/>
          </ac:spMkLst>
        </pc:spChg>
        <pc:spChg chg="add del mod">
          <ac:chgData name="Lorraine Patton" userId="6cc204236910b95d" providerId="LiveId" clId="{5F72B4B4-5931-5345-AB85-9A7501203097}" dt="2024-01-15T01:31:53.339" v="2940" actId="478"/>
          <ac:spMkLst>
            <pc:docMk/>
            <pc:sldMk cId="3689515294" sldId="334"/>
            <ac:spMk id="17" creationId="{BB861681-A2D1-F5C7-0132-F21A9854E520}"/>
          </ac:spMkLst>
        </pc:spChg>
        <pc:spChg chg="add del mod">
          <ac:chgData name="Lorraine Patton" userId="6cc204236910b95d" providerId="LiveId" clId="{5F72B4B4-5931-5345-AB85-9A7501203097}" dt="2024-01-15T01:31:54.439" v="2941" actId="478"/>
          <ac:spMkLst>
            <pc:docMk/>
            <pc:sldMk cId="3689515294" sldId="334"/>
            <ac:spMk id="19" creationId="{535EB616-0595-B703-A2C6-B7CD30466148}"/>
          </ac:spMkLst>
        </pc:spChg>
        <pc:spChg chg="mod">
          <ac:chgData name="Lorraine Patton" userId="6cc204236910b95d" providerId="LiveId" clId="{5F72B4B4-5931-5345-AB85-9A7501203097}" dt="2024-01-15T01:54:51.616" v="3827" actId="20577"/>
          <ac:spMkLst>
            <pc:docMk/>
            <pc:sldMk cId="3689515294" sldId="334"/>
            <ac:spMk id="20" creationId="{A81EBC97-25D3-4939-F9FE-C4E7D05C259B}"/>
          </ac:spMkLst>
        </pc:spChg>
        <pc:picChg chg="del">
          <ac:chgData name="Lorraine Patton" userId="6cc204236910b95d" providerId="LiveId" clId="{5F72B4B4-5931-5345-AB85-9A7501203097}" dt="2024-01-15T01:32:12.417" v="2948" actId="478"/>
          <ac:picMkLst>
            <pc:docMk/>
            <pc:sldMk cId="3689515294" sldId="334"/>
            <ac:picMk id="16" creationId="{FA898176-5198-A918-BF15-03CADBB4D5D2}"/>
          </ac:picMkLst>
        </pc:picChg>
      </pc:sldChg>
      <pc:sldChg chg="delSp modSp">
        <pc:chgData name="Lorraine Patton" userId="6cc204236910b95d" providerId="LiveId" clId="{5F72B4B4-5931-5345-AB85-9A7501203097}" dt="2024-01-15T01:54:56.849" v="3829" actId="20577"/>
        <pc:sldMkLst>
          <pc:docMk/>
          <pc:sldMk cId="2359388943" sldId="335"/>
        </pc:sldMkLst>
        <pc:spChg chg="del">
          <ac:chgData name="Lorraine Patton" userId="6cc204236910b95d" providerId="LiveId" clId="{5F72B4B4-5931-5345-AB85-9A7501203097}" dt="2024-01-15T01:22:44.443" v="2665" actId="478"/>
          <ac:spMkLst>
            <pc:docMk/>
            <pc:sldMk cId="2359388943" sldId="335"/>
            <ac:spMk id="8" creationId="{81B3866D-24DB-34AF-E121-6A1359FE7BA7}"/>
          </ac:spMkLst>
        </pc:spChg>
        <pc:spChg chg="del mod">
          <ac:chgData name="Lorraine Patton" userId="6cc204236910b95d" providerId="LiveId" clId="{5F72B4B4-5931-5345-AB85-9A7501203097}" dt="2024-01-15T01:22:44.443" v="2665" actId="478"/>
          <ac:spMkLst>
            <pc:docMk/>
            <pc:sldMk cId="2359388943" sldId="335"/>
            <ac:spMk id="10" creationId="{AD22A91C-4124-8C42-2EE5-AB41ABCF795B}"/>
          </ac:spMkLst>
        </pc:spChg>
        <pc:spChg chg="mod">
          <ac:chgData name="Lorraine Patton" userId="6cc204236910b95d" providerId="LiveId" clId="{5F72B4B4-5931-5345-AB85-9A7501203097}" dt="2024-01-15T01:54:56.849" v="3829" actId="20577"/>
          <ac:spMkLst>
            <pc:docMk/>
            <pc:sldMk cId="2359388943" sldId="335"/>
            <ac:spMk id="20" creationId="{A81EBC97-25D3-4939-F9FE-C4E7D05C259B}"/>
          </ac:spMkLst>
        </pc:spChg>
        <pc:spChg chg="mod">
          <ac:chgData name="Lorraine Patton" userId="6cc204236910b95d" providerId="LiveId" clId="{5F72B4B4-5931-5345-AB85-9A7501203097}" dt="2024-01-15T01:22:53.350" v="2712" actId="1035"/>
          <ac:spMkLst>
            <pc:docMk/>
            <pc:sldMk cId="2359388943" sldId="335"/>
            <ac:spMk id="24" creationId="{EB596805-A366-F82D-C7B9-10B594A0F828}"/>
          </ac:spMkLst>
        </pc:spChg>
        <pc:spChg chg="mod">
          <ac:chgData name="Lorraine Patton" userId="6cc204236910b95d" providerId="LiveId" clId="{5F72B4B4-5931-5345-AB85-9A7501203097}" dt="2024-01-15T01:22:53.350" v="2712" actId="1035"/>
          <ac:spMkLst>
            <pc:docMk/>
            <pc:sldMk cId="2359388943" sldId="335"/>
            <ac:spMk id="26" creationId="{10F1041D-B6F2-4FD0-EF08-68C90059312F}"/>
          </ac:spMkLst>
        </pc:spChg>
      </pc:sldChg>
      <pc:sldChg chg="del ord">
        <pc:chgData name="Lorraine Patton" userId="6cc204236910b95d" providerId="LiveId" clId="{5F72B4B4-5931-5345-AB85-9A7501203097}" dt="2024-01-15T01:56:41.950" v="3839" actId="2696"/>
        <pc:sldMkLst>
          <pc:docMk/>
          <pc:sldMk cId="770024830" sldId="340"/>
        </pc:sldMkLst>
      </pc:sldChg>
      <pc:sldChg chg="addSp delSp modSp add del ord">
        <pc:chgData name="Lorraine Patton" userId="6cc204236910b95d" providerId="LiveId" clId="{5F72B4B4-5931-5345-AB85-9A7501203097}" dt="2024-01-15T01:54:37.494" v="3818" actId="20577"/>
        <pc:sldMkLst>
          <pc:docMk/>
          <pc:sldMk cId="1736090866" sldId="341"/>
        </pc:sldMkLst>
        <pc:spChg chg="mod">
          <ac:chgData name="Lorraine Patton" userId="6cc204236910b95d" providerId="LiveId" clId="{5F72B4B4-5931-5345-AB85-9A7501203097}" dt="2024-01-15T01:49:29.743" v="3435" actId="27636"/>
          <ac:spMkLst>
            <pc:docMk/>
            <pc:sldMk cId="1736090866" sldId="341"/>
            <ac:spMk id="2" creationId="{CFACDA59-55A0-4EA5-B3E4-646D1D3B4CEB}"/>
          </ac:spMkLst>
        </pc:spChg>
        <pc:spChg chg="add del mod">
          <ac:chgData name="Lorraine Patton" userId="6cc204236910b95d" providerId="LiveId" clId="{5F72B4B4-5931-5345-AB85-9A7501203097}" dt="2024-01-15T01:49:07.661" v="3409" actId="478"/>
          <ac:spMkLst>
            <pc:docMk/>
            <pc:sldMk cId="1736090866" sldId="341"/>
            <ac:spMk id="5" creationId="{B3F9D4D8-C7E2-3F60-D38C-A4D4FB766648}"/>
          </ac:spMkLst>
        </pc:spChg>
        <pc:spChg chg="add del mod">
          <ac:chgData name="Lorraine Patton" userId="6cc204236910b95d" providerId="LiveId" clId="{5F72B4B4-5931-5345-AB85-9A7501203097}" dt="2024-01-15T01:49:02.855" v="3407" actId="478"/>
          <ac:spMkLst>
            <pc:docMk/>
            <pc:sldMk cId="1736090866" sldId="341"/>
            <ac:spMk id="7" creationId="{E5D0FC51-4E9B-8564-D0DD-880520EE4CE5}"/>
          </ac:spMkLst>
        </pc:spChg>
        <pc:spChg chg="mod">
          <ac:chgData name="Lorraine Patton" userId="6cc204236910b95d" providerId="LiveId" clId="{5F72B4B4-5931-5345-AB85-9A7501203097}" dt="2024-01-15T01:54:03.730" v="3805" actId="20577"/>
          <ac:spMkLst>
            <pc:docMk/>
            <pc:sldMk cId="1736090866" sldId="341"/>
            <ac:spMk id="8" creationId="{81B3866D-24DB-34AF-E121-6A1359FE7BA7}"/>
          </ac:spMkLst>
        </pc:spChg>
        <pc:spChg chg="mod">
          <ac:chgData name="Lorraine Patton" userId="6cc204236910b95d" providerId="LiveId" clId="{5F72B4B4-5931-5345-AB85-9A7501203097}" dt="2024-01-15T01:52:32.146" v="3673" actId="1076"/>
          <ac:spMkLst>
            <pc:docMk/>
            <pc:sldMk cId="1736090866" sldId="341"/>
            <ac:spMk id="10" creationId="{AD22A91C-4124-8C42-2EE5-AB41ABCF795B}"/>
          </ac:spMkLst>
        </pc:spChg>
        <pc:spChg chg="add del mod">
          <ac:chgData name="Lorraine Patton" userId="6cc204236910b95d" providerId="LiveId" clId="{5F72B4B4-5931-5345-AB85-9A7501203097}" dt="2024-01-15T01:49:04.655" v="3408" actId="478"/>
          <ac:spMkLst>
            <pc:docMk/>
            <pc:sldMk cId="1736090866" sldId="341"/>
            <ac:spMk id="11" creationId="{91459121-40F0-6AE8-8AE2-D909C004EB23}"/>
          </ac:spMkLst>
        </pc:spChg>
        <pc:spChg chg="mod">
          <ac:chgData name="Lorraine Patton" userId="6cc204236910b95d" providerId="LiveId" clId="{5F72B4B4-5931-5345-AB85-9A7501203097}" dt="2024-01-15T01:54:37.494" v="3818" actId="20577"/>
          <ac:spMkLst>
            <pc:docMk/>
            <pc:sldMk cId="1736090866" sldId="341"/>
            <ac:spMk id="20" creationId="{A81EBC97-25D3-4939-F9FE-C4E7D05C259B}"/>
          </ac:spMkLst>
        </pc:spChg>
        <pc:spChg chg="del mod">
          <ac:chgData name="Lorraine Patton" userId="6cc204236910b95d" providerId="LiveId" clId="{5F72B4B4-5931-5345-AB85-9A7501203097}" dt="2024-01-15T01:51:18.927" v="3572" actId="478"/>
          <ac:spMkLst>
            <pc:docMk/>
            <pc:sldMk cId="1736090866" sldId="341"/>
            <ac:spMk id="24" creationId="{EB596805-A366-F82D-C7B9-10B594A0F828}"/>
          </ac:spMkLst>
        </pc:spChg>
        <pc:spChg chg="del mod">
          <ac:chgData name="Lorraine Patton" userId="6cc204236910b95d" providerId="LiveId" clId="{5F72B4B4-5931-5345-AB85-9A7501203097}" dt="2024-01-15T01:51:20.682" v="3573" actId="478"/>
          <ac:spMkLst>
            <pc:docMk/>
            <pc:sldMk cId="1736090866" sldId="341"/>
            <ac:spMk id="26" creationId="{10F1041D-B6F2-4FD0-EF08-68C90059312F}"/>
          </ac:spMkLst>
        </pc:spChg>
        <pc:picChg chg="del">
          <ac:chgData name="Lorraine Patton" userId="6cc204236910b95d" providerId="LiveId" clId="{5F72B4B4-5931-5345-AB85-9A7501203097}" dt="2024-01-14T21:24:54.579" v="267" actId="478"/>
          <ac:picMkLst>
            <pc:docMk/>
            <pc:sldMk cId="1736090866" sldId="341"/>
            <ac:picMk id="4" creationId="{F638FA1B-2741-5B6F-DE04-119B8F7C17D7}"/>
          </ac:picMkLst>
        </pc:picChg>
      </pc:sldChg>
      <pc:sldChg chg="addSp delSp modSp add ord">
        <pc:chgData name="Lorraine Patton" userId="6cc204236910b95d" providerId="LiveId" clId="{5F72B4B4-5931-5345-AB85-9A7501203097}" dt="2024-01-15T01:56:35.995" v="3838" actId="1076"/>
        <pc:sldMkLst>
          <pc:docMk/>
          <pc:sldMk cId="2132580734" sldId="342"/>
        </pc:sldMkLst>
        <pc:spChg chg="mod">
          <ac:chgData name="Lorraine Patton" userId="6cc204236910b95d" providerId="LiveId" clId="{5F72B4B4-5931-5345-AB85-9A7501203097}" dt="2024-01-14T21:46:01.428" v="1169" actId="27636"/>
          <ac:spMkLst>
            <pc:docMk/>
            <pc:sldMk cId="2132580734" sldId="342"/>
            <ac:spMk id="2" creationId="{CFACDA59-55A0-4EA5-B3E4-646D1D3B4CEB}"/>
          </ac:spMkLst>
        </pc:spChg>
        <pc:spChg chg="add mod">
          <ac:chgData name="Lorraine Patton" userId="6cc204236910b95d" providerId="LiveId" clId="{5F72B4B4-5931-5345-AB85-9A7501203097}" dt="2024-01-14T22:25:07.551" v="1719" actId="2710"/>
          <ac:spMkLst>
            <pc:docMk/>
            <pc:sldMk cId="2132580734" sldId="342"/>
            <ac:spMk id="4" creationId="{789F49AC-29ED-3C50-CF4A-1F8F384F1148}"/>
          </ac:spMkLst>
        </pc:spChg>
        <pc:spChg chg="del">
          <ac:chgData name="Lorraine Patton" userId="6cc204236910b95d" providerId="LiveId" clId="{5F72B4B4-5931-5345-AB85-9A7501203097}" dt="2024-01-14T22:09:43.174" v="1325" actId="478"/>
          <ac:spMkLst>
            <pc:docMk/>
            <pc:sldMk cId="2132580734" sldId="342"/>
            <ac:spMk id="5" creationId="{B3F9D4D8-C7E2-3F60-D38C-A4D4FB766648}"/>
          </ac:spMkLst>
        </pc:spChg>
        <pc:spChg chg="del">
          <ac:chgData name="Lorraine Patton" userId="6cc204236910b95d" providerId="LiveId" clId="{5F72B4B4-5931-5345-AB85-9A7501203097}" dt="2024-01-14T22:09:26.482" v="1321" actId="478"/>
          <ac:spMkLst>
            <pc:docMk/>
            <pc:sldMk cId="2132580734" sldId="342"/>
            <ac:spMk id="7" creationId="{E5D0FC51-4E9B-8564-D0DD-880520EE4CE5}"/>
          </ac:spMkLst>
        </pc:spChg>
        <pc:spChg chg="mod">
          <ac:chgData name="Lorraine Patton" userId="6cc204236910b95d" providerId="LiveId" clId="{5F72B4B4-5931-5345-AB85-9A7501203097}" dt="2024-01-15T01:44:14.828" v="3246" actId="255"/>
          <ac:spMkLst>
            <pc:docMk/>
            <pc:sldMk cId="2132580734" sldId="342"/>
            <ac:spMk id="8" creationId="{81B3866D-24DB-34AF-E121-6A1359FE7BA7}"/>
          </ac:spMkLst>
        </pc:spChg>
        <pc:spChg chg="add mod">
          <ac:chgData name="Lorraine Patton" userId="6cc204236910b95d" providerId="LiveId" clId="{5F72B4B4-5931-5345-AB85-9A7501203097}" dt="2024-01-15T01:30:50.545" v="2937" actId="1076"/>
          <ac:spMkLst>
            <pc:docMk/>
            <pc:sldMk cId="2132580734" sldId="342"/>
            <ac:spMk id="9" creationId="{FD3D06E3-D3FF-933D-D84C-257DA6625E10}"/>
          </ac:spMkLst>
        </pc:spChg>
        <pc:spChg chg="mod">
          <ac:chgData name="Lorraine Patton" userId="6cc204236910b95d" providerId="LiveId" clId="{5F72B4B4-5931-5345-AB85-9A7501203097}" dt="2024-01-14T22:24:13.341" v="1643" actId="20577"/>
          <ac:spMkLst>
            <pc:docMk/>
            <pc:sldMk cId="2132580734" sldId="342"/>
            <ac:spMk id="10" creationId="{AD22A91C-4124-8C42-2EE5-AB41ABCF795B}"/>
          </ac:spMkLst>
        </pc:spChg>
        <pc:spChg chg="del">
          <ac:chgData name="Lorraine Patton" userId="6cc204236910b95d" providerId="LiveId" clId="{5F72B4B4-5931-5345-AB85-9A7501203097}" dt="2024-01-14T22:09:34.394" v="1322" actId="478"/>
          <ac:spMkLst>
            <pc:docMk/>
            <pc:sldMk cId="2132580734" sldId="342"/>
            <ac:spMk id="11" creationId="{91459121-40F0-6AE8-8AE2-D909C004EB23}"/>
          </ac:spMkLst>
        </pc:spChg>
        <pc:spChg chg="add mod">
          <ac:chgData name="Lorraine Patton" userId="6cc204236910b95d" providerId="LiveId" clId="{5F72B4B4-5931-5345-AB85-9A7501203097}" dt="2024-01-15T01:26:37.333" v="2898" actId="20577"/>
          <ac:spMkLst>
            <pc:docMk/>
            <pc:sldMk cId="2132580734" sldId="342"/>
            <ac:spMk id="13" creationId="{D312F18D-14A4-16A3-F568-A08F385990C9}"/>
          </ac:spMkLst>
        </pc:spChg>
        <pc:spChg chg="add mod">
          <ac:chgData name="Lorraine Patton" userId="6cc204236910b95d" providerId="LiveId" clId="{5F72B4B4-5931-5345-AB85-9A7501203097}" dt="2024-01-15T01:30:47.510" v="2936" actId="1076"/>
          <ac:spMkLst>
            <pc:docMk/>
            <pc:sldMk cId="2132580734" sldId="342"/>
            <ac:spMk id="15" creationId="{7832A26A-D65A-6A03-F991-A91FFAED4188}"/>
          </ac:spMkLst>
        </pc:spChg>
        <pc:spChg chg="mod">
          <ac:chgData name="Lorraine Patton" userId="6cc204236910b95d" providerId="LiveId" clId="{5F72B4B4-5931-5345-AB85-9A7501203097}" dt="2024-01-15T01:55:12.009" v="3832" actId="20577"/>
          <ac:spMkLst>
            <pc:docMk/>
            <pc:sldMk cId="2132580734" sldId="342"/>
            <ac:spMk id="20" creationId="{A81EBC97-25D3-4939-F9FE-C4E7D05C259B}"/>
          </ac:spMkLst>
        </pc:spChg>
        <pc:spChg chg="del">
          <ac:chgData name="Lorraine Patton" userId="6cc204236910b95d" providerId="LiveId" clId="{5F72B4B4-5931-5345-AB85-9A7501203097}" dt="2024-01-14T22:09:40.273" v="1324" actId="478"/>
          <ac:spMkLst>
            <pc:docMk/>
            <pc:sldMk cId="2132580734" sldId="342"/>
            <ac:spMk id="24" creationId="{EB596805-A366-F82D-C7B9-10B594A0F828}"/>
          </ac:spMkLst>
        </pc:spChg>
        <pc:spChg chg="del">
          <ac:chgData name="Lorraine Patton" userId="6cc204236910b95d" providerId="LiveId" clId="{5F72B4B4-5931-5345-AB85-9A7501203097}" dt="2024-01-14T22:09:37.771" v="1323" actId="478"/>
          <ac:spMkLst>
            <pc:docMk/>
            <pc:sldMk cId="2132580734" sldId="342"/>
            <ac:spMk id="26" creationId="{10F1041D-B6F2-4FD0-EF08-68C90059312F}"/>
          </ac:spMkLst>
        </pc:spChg>
        <pc:picChg chg="add mod">
          <ac:chgData name="Lorraine Patton" userId="6cc204236910b95d" providerId="LiveId" clId="{5F72B4B4-5931-5345-AB85-9A7501203097}" dt="2024-01-15T01:56:18.734" v="3834" actId="1076"/>
          <ac:picMkLst>
            <pc:docMk/>
            <pc:sldMk cId="2132580734" sldId="342"/>
            <ac:picMk id="17" creationId="{FC2FAC29-64FE-5425-CBC5-FA8C39E791BA}"/>
          </ac:picMkLst>
        </pc:picChg>
        <pc:picChg chg="add mod">
          <ac:chgData name="Lorraine Patton" userId="6cc204236910b95d" providerId="LiveId" clId="{5F72B4B4-5931-5345-AB85-9A7501203097}" dt="2024-01-15T01:56:26.905" v="3836" actId="1076"/>
          <ac:picMkLst>
            <pc:docMk/>
            <pc:sldMk cId="2132580734" sldId="342"/>
            <ac:picMk id="19" creationId="{2DD201F9-8609-A70B-4FF7-955BC0EF37F3}"/>
          </ac:picMkLst>
        </pc:picChg>
        <pc:picChg chg="add mod">
          <ac:chgData name="Lorraine Patton" userId="6cc204236910b95d" providerId="LiveId" clId="{5F72B4B4-5931-5345-AB85-9A7501203097}" dt="2024-01-15T01:56:35.995" v="3838" actId="1076"/>
          <ac:picMkLst>
            <pc:docMk/>
            <pc:sldMk cId="2132580734" sldId="342"/>
            <ac:picMk id="22" creationId="{292ED974-A241-DCDF-0DFF-C12605640A60}"/>
          </ac:picMkLst>
        </pc:picChg>
      </pc:sldChg>
      <pc:sldChg chg="delSp modSp add">
        <pc:chgData name="Lorraine Patton" userId="6cc204236910b95d" providerId="LiveId" clId="{5F72B4B4-5931-5345-AB85-9A7501203097}" dt="2024-01-15T01:54:31.891" v="3814" actId="20577"/>
        <pc:sldMkLst>
          <pc:docMk/>
          <pc:sldMk cId="473426248" sldId="343"/>
        </pc:sldMkLst>
        <pc:spChg chg="mod">
          <ac:chgData name="Lorraine Patton" userId="6cc204236910b95d" providerId="LiveId" clId="{5F72B4B4-5931-5345-AB85-9A7501203097}" dt="2024-01-15T00:10:09.215" v="2148" actId="20577"/>
          <ac:spMkLst>
            <pc:docMk/>
            <pc:sldMk cId="473426248" sldId="343"/>
            <ac:spMk id="2" creationId="{CFACDA59-55A0-4EA5-B3E4-646D1D3B4CEB}"/>
          </ac:spMkLst>
        </pc:spChg>
        <pc:spChg chg="del">
          <ac:chgData name="Lorraine Patton" userId="6cc204236910b95d" providerId="LiveId" clId="{5F72B4B4-5931-5345-AB85-9A7501203097}" dt="2024-01-15T00:04:37.502" v="1959" actId="478"/>
          <ac:spMkLst>
            <pc:docMk/>
            <pc:sldMk cId="473426248" sldId="343"/>
            <ac:spMk id="5" creationId="{B3F9D4D8-C7E2-3F60-D38C-A4D4FB766648}"/>
          </ac:spMkLst>
        </pc:spChg>
        <pc:spChg chg="mod">
          <ac:chgData name="Lorraine Patton" userId="6cc204236910b95d" providerId="LiveId" clId="{5F72B4B4-5931-5345-AB85-9A7501203097}" dt="2024-01-15T00:08:16.442" v="2126" actId="1036"/>
          <ac:spMkLst>
            <pc:docMk/>
            <pc:sldMk cId="473426248" sldId="343"/>
            <ac:spMk id="7" creationId="{E5D0FC51-4E9B-8564-D0DD-880520EE4CE5}"/>
          </ac:spMkLst>
        </pc:spChg>
        <pc:spChg chg="mod">
          <ac:chgData name="Lorraine Patton" userId="6cc204236910b95d" providerId="LiveId" clId="{5F72B4B4-5931-5345-AB85-9A7501203097}" dt="2024-01-15T00:08:27.659" v="2128" actId="27636"/>
          <ac:spMkLst>
            <pc:docMk/>
            <pc:sldMk cId="473426248" sldId="343"/>
            <ac:spMk id="8" creationId="{81B3866D-24DB-34AF-E121-6A1359FE7BA7}"/>
          </ac:spMkLst>
        </pc:spChg>
        <pc:spChg chg="mod">
          <ac:chgData name="Lorraine Patton" userId="6cc204236910b95d" providerId="LiveId" clId="{5F72B4B4-5931-5345-AB85-9A7501203097}" dt="2024-01-15T00:08:16.442" v="2126" actId="1036"/>
          <ac:spMkLst>
            <pc:docMk/>
            <pc:sldMk cId="473426248" sldId="343"/>
            <ac:spMk id="10" creationId="{AD22A91C-4124-8C42-2EE5-AB41ABCF795B}"/>
          </ac:spMkLst>
        </pc:spChg>
        <pc:spChg chg="mod">
          <ac:chgData name="Lorraine Patton" userId="6cc204236910b95d" providerId="LiveId" clId="{5F72B4B4-5931-5345-AB85-9A7501203097}" dt="2024-01-15T00:08:16.442" v="2126" actId="1036"/>
          <ac:spMkLst>
            <pc:docMk/>
            <pc:sldMk cId="473426248" sldId="343"/>
            <ac:spMk id="11" creationId="{91459121-40F0-6AE8-8AE2-D909C004EB23}"/>
          </ac:spMkLst>
        </pc:spChg>
        <pc:spChg chg="mod">
          <ac:chgData name="Lorraine Patton" userId="6cc204236910b95d" providerId="LiveId" clId="{5F72B4B4-5931-5345-AB85-9A7501203097}" dt="2024-01-15T01:54:31.891" v="3814" actId="20577"/>
          <ac:spMkLst>
            <pc:docMk/>
            <pc:sldMk cId="473426248" sldId="343"/>
            <ac:spMk id="20" creationId="{A81EBC97-25D3-4939-F9FE-C4E7D05C259B}"/>
          </ac:spMkLst>
        </pc:spChg>
        <pc:spChg chg="mod">
          <ac:chgData name="Lorraine Patton" userId="6cc204236910b95d" providerId="LiveId" clId="{5F72B4B4-5931-5345-AB85-9A7501203097}" dt="2024-01-15T01:39:02.082" v="3145" actId="255"/>
          <ac:spMkLst>
            <pc:docMk/>
            <pc:sldMk cId="473426248" sldId="343"/>
            <ac:spMk id="24" creationId="{EB596805-A366-F82D-C7B9-10B594A0F828}"/>
          </ac:spMkLst>
        </pc:spChg>
        <pc:spChg chg="del">
          <ac:chgData name="Lorraine Patton" userId="6cc204236910b95d" providerId="LiveId" clId="{5F72B4B4-5931-5345-AB85-9A7501203097}" dt="2024-01-15T00:04:32.531" v="1958" actId="478"/>
          <ac:spMkLst>
            <pc:docMk/>
            <pc:sldMk cId="473426248" sldId="343"/>
            <ac:spMk id="26" creationId="{10F1041D-B6F2-4FD0-EF08-68C9005931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a:t>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s://oa-bsa.org/program/events/noac/trailblazer-scholarship"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xplosion: 14 Points 17">
            <a:extLst>
              <a:ext uri="{FF2B5EF4-FFF2-40B4-BE49-F238E27FC236}">
                <a16:creationId xmlns:a16="http://schemas.microsoft.com/office/drawing/2014/main" id="{29990D06-6317-02DE-6F04-E650EB8613DB}"/>
              </a:ext>
            </a:extLst>
          </p:cNvPr>
          <p:cNvSpPr/>
          <p:nvPr/>
        </p:nvSpPr>
        <p:spPr>
          <a:xfrm>
            <a:off x="677333" y="3041672"/>
            <a:ext cx="4593167" cy="3646942"/>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5007191" y="4614331"/>
            <a:ext cx="6988556" cy="2146723"/>
          </a:xfrm>
        </p:spPr>
        <p:txBody>
          <a:bodyPr>
            <a:normAutofit fontScale="85000" lnSpcReduction="10000"/>
          </a:bodyPr>
          <a:lstStyle/>
          <a:p>
            <a:r>
              <a:rPr lang="en-US" sz="5100" b="1" err="1">
                <a:solidFill>
                  <a:schemeClr val="bg1"/>
                </a:solidFill>
              </a:rPr>
              <a:t>Tahosa</a:t>
            </a:r>
            <a:r>
              <a:rPr lang="en-US" sz="5100" b="1">
                <a:solidFill>
                  <a:schemeClr val="bg1"/>
                </a:solidFill>
              </a:rPr>
              <a:t> Lodge Contingent</a:t>
            </a:r>
          </a:p>
          <a:p>
            <a:r>
              <a:rPr lang="en-US" sz="2600"/>
              <a:t>NOAC 2024 Chair: Alex </a:t>
            </a:r>
            <a:r>
              <a:rPr lang="en-US" sz="2600" err="1"/>
              <a:t>Diggins</a:t>
            </a:r>
            <a:endParaRPr lang="en-US" sz="2600">
              <a:solidFill>
                <a:schemeClr val="bg1"/>
              </a:solidFill>
            </a:endParaRPr>
          </a:p>
          <a:p>
            <a:r>
              <a:rPr lang="en-US" sz="2600"/>
              <a:t>NOAC 2024 Adviser: Lorraine Patton</a:t>
            </a:r>
          </a:p>
          <a:p>
            <a:r>
              <a:rPr lang="en-US"/>
              <a:t>(720) 409-2690</a:t>
            </a:r>
          </a:p>
          <a:p>
            <a:r>
              <a:rPr lang="en-US"/>
              <a:t>Patton4family@gmail.com</a:t>
            </a:r>
          </a:p>
        </p:txBody>
      </p:sp>
      <p:sp>
        <p:nvSpPr>
          <p:cNvPr id="5" name="Title 4">
            <a:extLst>
              <a:ext uri="{FF2B5EF4-FFF2-40B4-BE49-F238E27FC236}">
                <a16:creationId xmlns:a16="http://schemas.microsoft.com/office/drawing/2014/main" id="{1B0EAE24-EF79-B90E-3CE7-EA5FA7055ACC}"/>
              </a:ext>
            </a:extLst>
          </p:cNvPr>
          <p:cNvSpPr>
            <a:spLocks noGrp="1"/>
          </p:cNvSpPr>
          <p:nvPr>
            <p:ph type="ctrTitle"/>
          </p:nvPr>
        </p:nvSpPr>
        <p:spPr/>
        <p:txBody>
          <a:bodyPr/>
          <a:lstStyle/>
          <a:p>
            <a:r>
              <a:rPr lang="en-US"/>
              <a:t>NOAC 2024</a:t>
            </a:r>
          </a:p>
        </p:txBody>
      </p:sp>
      <p:pic>
        <p:nvPicPr>
          <p:cNvPr id="11" name="Picture 10">
            <a:extLst>
              <a:ext uri="{FF2B5EF4-FFF2-40B4-BE49-F238E27FC236}">
                <a16:creationId xmlns:a16="http://schemas.microsoft.com/office/drawing/2014/main" id="{7B703D81-72BF-3090-A86A-FB652B25357D}"/>
              </a:ext>
            </a:extLst>
          </p:cNvPr>
          <p:cNvPicPr>
            <a:picLocks noChangeAspect="1"/>
          </p:cNvPicPr>
          <p:nvPr/>
        </p:nvPicPr>
        <p:blipFill>
          <a:blip r:embed="rId2"/>
          <a:stretch>
            <a:fillRect/>
          </a:stretch>
        </p:blipFill>
        <p:spPr>
          <a:xfrm>
            <a:off x="196252" y="169386"/>
            <a:ext cx="11799495" cy="3153782"/>
          </a:xfrm>
          <a:prstGeom prst="rect">
            <a:avLst/>
          </a:prstGeom>
        </p:spPr>
      </p:pic>
      <p:sp>
        <p:nvSpPr>
          <p:cNvPr id="17" name="TextBox 16">
            <a:extLst>
              <a:ext uri="{FF2B5EF4-FFF2-40B4-BE49-F238E27FC236}">
                <a16:creationId xmlns:a16="http://schemas.microsoft.com/office/drawing/2014/main" id="{6DE6E68F-64B0-B799-91EE-4EACAE24A4CF}"/>
              </a:ext>
            </a:extLst>
          </p:cNvPr>
          <p:cNvSpPr txBox="1"/>
          <p:nvPr/>
        </p:nvSpPr>
        <p:spPr>
          <a:xfrm rot="20366125">
            <a:off x="1350445" y="3876002"/>
            <a:ext cx="2956984" cy="2062103"/>
          </a:xfrm>
          <a:prstGeom prst="rect">
            <a:avLst/>
          </a:prstGeom>
          <a:noFill/>
        </p:spPr>
        <p:txBody>
          <a:bodyPr wrap="square" rtlCol="0">
            <a:spAutoFit/>
          </a:bodyPr>
          <a:lstStyle/>
          <a:p>
            <a:pPr algn="ctr"/>
            <a:r>
              <a:rPr lang="en-US" sz="3200" b="1" dirty="0">
                <a:solidFill>
                  <a:schemeClr val="bg1"/>
                </a:solidFill>
              </a:rPr>
              <a:t>27 of 40 Discount Slots Paid in Full!!!</a:t>
            </a:r>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778500" y="493659"/>
            <a:ext cx="5725329" cy="1145066"/>
          </a:xfrm>
        </p:spPr>
        <p:txBody>
          <a:bodyPr>
            <a:normAutofit fontScale="90000"/>
          </a:bodyPr>
          <a:lstStyle/>
          <a:p>
            <a:r>
              <a:rPr lang="en-US"/>
              <a:t>SWAG Committee</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2"/>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4"/>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10</a:t>
            </a:fld>
            <a:r>
              <a:rPr lang="en-US"/>
              <a:t> - AD</a:t>
            </a:r>
          </a:p>
        </p:txBody>
      </p:sp>
      <p:pic>
        <p:nvPicPr>
          <p:cNvPr id="5" name="Picture 4">
            <a:extLst>
              <a:ext uri="{FF2B5EF4-FFF2-40B4-BE49-F238E27FC236}">
                <a16:creationId xmlns:a16="http://schemas.microsoft.com/office/drawing/2014/main" id="{A895EBAF-48FA-3C64-EAB0-34ED6E712C0C}"/>
              </a:ext>
            </a:extLst>
          </p:cNvPr>
          <p:cNvPicPr>
            <a:picLocks noChangeAspect="1"/>
          </p:cNvPicPr>
          <p:nvPr/>
        </p:nvPicPr>
        <p:blipFill>
          <a:blip r:embed="rId5"/>
          <a:stretch>
            <a:fillRect/>
          </a:stretch>
        </p:blipFill>
        <p:spPr>
          <a:xfrm>
            <a:off x="2896601" y="4418041"/>
            <a:ext cx="2608087" cy="1354199"/>
          </a:xfrm>
          <a:prstGeom prst="rect">
            <a:avLst/>
          </a:prstGeom>
        </p:spPr>
      </p:pic>
      <p:sp>
        <p:nvSpPr>
          <p:cNvPr id="12" name="Text Placeholder 4">
            <a:extLst>
              <a:ext uri="{FF2B5EF4-FFF2-40B4-BE49-F238E27FC236}">
                <a16:creationId xmlns:a16="http://schemas.microsoft.com/office/drawing/2014/main" id="{1FD1F4E2-B529-0A3A-07F6-68F55C94D7C0}"/>
              </a:ext>
            </a:extLst>
          </p:cNvPr>
          <p:cNvSpPr txBox="1">
            <a:spLocks/>
          </p:cNvSpPr>
          <p:nvPr/>
        </p:nvSpPr>
        <p:spPr>
          <a:xfrm>
            <a:off x="6006588" y="1895568"/>
            <a:ext cx="5347212" cy="6193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Expectations for January Meeting:</a:t>
            </a:r>
          </a:p>
        </p:txBody>
      </p:sp>
      <p:sp>
        <p:nvSpPr>
          <p:cNvPr id="14" name="Content Placeholder 5">
            <a:extLst>
              <a:ext uri="{FF2B5EF4-FFF2-40B4-BE49-F238E27FC236}">
                <a16:creationId xmlns:a16="http://schemas.microsoft.com/office/drawing/2014/main" id="{EF167C7D-94F2-8E51-76F6-CB99D8C71914}"/>
              </a:ext>
            </a:extLst>
          </p:cNvPr>
          <p:cNvSpPr txBox="1">
            <a:spLocks/>
          </p:cNvSpPr>
          <p:nvPr/>
        </p:nvSpPr>
        <p:spPr>
          <a:xfrm>
            <a:off x="6320337" y="2420643"/>
            <a:ext cx="5082548" cy="1708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2-3 Designs Prepped for January Meeting Vote</a:t>
            </a:r>
          </a:p>
          <a:p>
            <a:r>
              <a:rPr lang="en-US" sz="2000" b="1" i="0">
                <a:solidFill>
                  <a:schemeClr val="accent4"/>
                </a:solidFill>
                <a:effectLst/>
                <a:latin typeface="Univers" panose="020B0503020202020204" pitchFamily="34" charset="0"/>
              </a:rPr>
              <a:t>Research the Types of SWAG and Cost Range for 50, 100, 200</a:t>
            </a:r>
          </a:p>
        </p:txBody>
      </p:sp>
      <p:pic>
        <p:nvPicPr>
          <p:cNvPr id="4" name="Picture 3">
            <a:extLst>
              <a:ext uri="{FF2B5EF4-FFF2-40B4-BE49-F238E27FC236}">
                <a16:creationId xmlns:a16="http://schemas.microsoft.com/office/drawing/2014/main" id="{22085491-EBC5-4F22-344E-F9C7151D9AA5}"/>
              </a:ext>
            </a:extLst>
          </p:cNvPr>
          <p:cNvPicPr>
            <a:picLocks noChangeAspect="1"/>
          </p:cNvPicPr>
          <p:nvPr/>
        </p:nvPicPr>
        <p:blipFill>
          <a:blip r:embed="rId6"/>
          <a:stretch>
            <a:fillRect/>
          </a:stretch>
        </p:blipFill>
        <p:spPr>
          <a:xfrm>
            <a:off x="216716" y="-217881"/>
            <a:ext cx="5347982" cy="3546680"/>
          </a:xfrm>
          <a:prstGeom prst="rect">
            <a:avLst/>
          </a:prstGeom>
        </p:spPr>
      </p:pic>
    </p:spTree>
    <p:extLst>
      <p:ext uri="{BB962C8B-B14F-4D97-AF65-F5344CB8AC3E}">
        <p14:creationId xmlns:p14="http://schemas.microsoft.com/office/powerpoint/2010/main" val="1674312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778500" y="493659"/>
            <a:ext cx="5725329" cy="1145066"/>
          </a:xfrm>
        </p:spPr>
        <p:txBody>
          <a:bodyPr>
            <a:normAutofit fontScale="90000"/>
          </a:bodyPr>
          <a:lstStyle/>
          <a:p>
            <a:r>
              <a:rPr lang="en-US"/>
              <a:t>SWAG Committee</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150165" y="1638724"/>
            <a:ext cx="4434840" cy="4917523"/>
          </a:xfrm>
        </p:spPr>
        <p:txBody>
          <a:bodyPr>
            <a:noAutofit/>
          </a:bodyPr>
          <a:lstStyle/>
          <a:p>
            <a:pPr algn="ctr"/>
            <a:r>
              <a:rPr lang="en-US" b="1">
                <a:solidFill>
                  <a:schemeClr val="accent4"/>
                </a:solidFill>
              </a:rPr>
              <a:t>Patch Design NEEDS to Happen Over Winter Break!</a:t>
            </a:r>
          </a:p>
          <a:p>
            <a:pPr algn="ctr"/>
            <a:endParaRPr lang="en-US" sz="800" b="1">
              <a:solidFill>
                <a:schemeClr val="accent4"/>
              </a:solidFill>
            </a:endParaRPr>
          </a:p>
          <a:p>
            <a:pPr algn="ctr"/>
            <a:r>
              <a:rPr lang="en-US" b="1">
                <a:solidFill>
                  <a:schemeClr val="accent1"/>
                </a:solidFill>
              </a:rPr>
              <a:t>Theme:</a:t>
            </a:r>
            <a:r>
              <a:rPr lang="en-US" b="1">
                <a:solidFill>
                  <a:schemeClr val="accent4"/>
                </a:solidFill>
              </a:rPr>
              <a:t> Seek New Heights</a:t>
            </a:r>
          </a:p>
          <a:p>
            <a:pPr algn="ctr"/>
            <a:endParaRPr lang="en-US" sz="800" b="1">
              <a:solidFill>
                <a:schemeClr val="accent4"/>
              </a:solidFill>
            </a:endParaRPr>
          </a:p>
          <a:p>
            <a:pPr algn="ctr"/>
            <a:r>
              <a:rPr lang="en-US" b="1">
                <a:solidFill>
                  <a:schemeClr val="accent1"/>
                </a:solidFill>
              </a:rPr>
              <a:t>Colors: </a:t>
            </a:r>
            <a:r>
              <a:rPr lang="en-US" b="1">
                <a:solidFill>
                  <a:schemeClr val="accent4"/>
                </a:solidFill>
              </a:rPr>
              <a:t>Orange</a:t>
            </a:r>
            <a:r>
              <a:rPr lang="en-US" b="1">
                <a:solidFill>
                  <a:schemeClr val="accent1"/>
                </a:solidFill>
              </a:rPr>
              <a:t> &amp; Purple</a:t>
            </a:r>
            <a:endParaRPr lang="en-US" b="1">
              <a:solidFill>
                <a:schemeClr val="accent4"/>
              </a:solidFill>
            </a:endParaRPr>
          </a:p>
          <a:p>
            <a:pPr algn="ctr"/>
            <a:endParaRPr lang="en-US" sz="800" b="1">
              <a:solidFill>
                <a:schemeClr val="accent4"/>
              </a:solidFill>
            </a:endParaRPr>
          </a:p>
          <a:p>
            <a:pPr algn="ctr"/>
            <a:r>
              <a:rPr lang="en-US" b="1">
                <a:solidFill>
                  <a:schemeClr val="accent1"/>
                </a:solidFill>
              </a:rPr>
              <a:t>Ideas: </a:t>
            </a:r>
            <a:r>
              <a:rPr lang="en-US" b="1">
                <a:solidFill>
                  <a:schemeClr val="accent4"/>
                </a:solidFill>
              </a:rPr>
              <a:t>Colorado 14er’s</a:t>
            </a:r>
          </a:p>
          <a:p>
            <a:pPr algn="ctr"/>
            <a:r>
              <a:rPr lang="en-US" b="1">
                <a:solidFill>
                  <a:schemeClr val="accent4"/>
                </a:solidFill>
              </a:rPr>
              <a:t>Other . . . </a:t>
            </a:r>
          </a:p>
          <a:p>
            <a:pPr algn="ctr"/>
            <a:endParaRPr lang="en-US" sz="800" b="1">
              <a:solidFill>
                <a:schemeClr val="accent4"/>
              </a:solidFill>
            </a:endParaRPr>
          </a:p>
          <a:p>
            <a:pPr algn="ctr"/>
            <a:r>
              <a:rPr lang="en-US" b="1">
                <a:solidFill>
                  <a:schemeClr val="accent1"/>
                </a:solidFill>
              </a:rPr>
              <a:t>Possible Vendor Collaboration:</a:t>
            </a:r>
            <a:r>
              <a:rPr lang="en-US" b="1">
                <a:solidFill>
                  <a:schemeClr val="accent4"/>
                </a:solidFill>
              </a:rPr>
              <a:t> Otter Box or Chipotle</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2"/>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4"/>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11</a:t>
            </a:fld>
            <a:r>
              <a:rPr lang="en-US"/>
              <a:t> - AD</a:t>
            </a:r>
          </a:p>
        </p:txBody>
      </p:sp>
      <p:pic>
        <p:nvPicPr>
          <p:cNvPr id="5" name="Picture 4">
            <a:extLst>
              <a:ext uri="{FF2B5EF4-FFF2-40B4-BE49-F238E27FC236}">
                <a16:creationId xmlns:a16="http://schemas.microsoft.com/office/drawing/2014/main" id="{A895EBAF-48FA-3C64-EAB0-34ED6E712C0C}"/>
              </a:ext>
            </a:extLst>
          </p:cNvPr>
          <p:cNvPicPr>
            <a:picLocks noChangeAspect="1"/>
          </p:cNvPicPr>
          <p:nvPr/>
        </p:nvPicPr>
        <p:blipFill>
          <a:blip r:embed="rId5"/>
          <a:stretch>
            <a:fillRect/>
          </a:stretch>
        </p:blipFill>
        <p:spPr>
          <a:xfrm>
            <a:off x="3894667" y="4417700"/>
            <a:ext cx="1610021" cy="835972"/>
          </a:xfrm>
          <a:prstGeom prst="rect">
            <a:avLst/>
          </a:prstGeom>
        </p:spPr>
      </p:pic>
    </p:spTree>
    <p:extLst>
      <p:ext uri="{BB962C8B-B14F-4D97-AF65-F5344CB8AC3E}">
        <p14:creationId xmlns:p14="http://schemas.microsoft.com/office/powerpoint/2010/main" val="1130116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5992255" y="178250"/>
            <a:ext cx="4854565" cy="1451983"/>
          </a:xfrm>
        </p:spPr>
        <p:txBody>
          <a:bodyPr>
            <a:normAutofit fontScale="90000"/>
          </a:bodyPr>
          <a:lstStyle/>
          <a:p>
            <a:pPr algn="ctr"/>
            <a:r>
              <a:rPr lang="en-US"/>
              <a:t>Fundraising Committee</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12</a:t>
            </a:fld>
            <a:r>
              <a:rPr lang="en-US"/>
              <a:t> - AD</a:t>
            </a:r>
          </a:p>
        </p:txBody>
      </p:sp>
      <p:sp>
        <p:nvSpPr>
          <p:cNvPr id="60" name="Text Placeholder 4">
            <a:extLst>
              <a:ext uri="{FF2B5EF4-FFF2-40B4-BE49-F238E27FC236}">
                <a16:creationId xmlns:a16="http://schemas.microsoft.com/office/drawing/2014/main" id="{D79D490F-7371-0316-BABF-3E4D748388C9}"/>
              </a:ext>
            </a:extLst>
          </p:cNvPr>
          <p:cNvSpPr txBox="1">
            <a:spLocks/>
          </p:cNvSpPr>
          <p:nvPr/>
        </p:nvSpPr>
        <p:spPr>
          <a:xfrm>
            <a:off x="6101129" y="1701068"/>
            <a:ext cx="5301756" cy="4723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Expectations for January Meeting:</a:t>
            </a:r>
          </a:p>
        </p:txBody>
      </p:sp>
      <p:sp>
        <p:nvSpPr>
          <p:cNvPr id="62" name="Content Placeholder 5">
            <a:extLst>
              <a:ext uri="{FF2B5EF4-FFF2-40B4-BE49-F238E27FC236}">
                <a16:creationId xmlns:a16="http://schemas.microsoft.com/office/drawing/2014/main" id="{D89714CC-FF79-2D50-DB64-36B92765BC85}"/>
              </a:ext>
            </a:extLst>
          </p:cNvPr>
          <p:cNvSpPr txBox="1">
            <a:spLocks/>
          </p:cNvSpPr>
          <p:nvPr/>
        </p:nvSpPr>
        <p:spPr>
          <a:xfrm>
            <a:off x="6414878" y="2173405"/>
            <a:ext cx="4854565" cy="3509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0" dirty="0">
                <a:solidFill>
                  <a:schemeClr val="accent4"/>
                </a:solidFill>
                <a:effectLst/>
                <a:latin typeface="Univers" panose="020B0503020202020204" pitchFamily="34" charset="0"/>
              </a:rPr>
              <a:t>Create Promotional Materials for Lodge to Participate (Email, Instagram)</a:t>
            </a:r>
          </a:p>
          <a:p>
            <a:r>
              <a:rPr lang="en-US" sz="1800" b="1" dirty="0">
                <a:solidFill>
                  <a:schemeClr val="accent4"/>
                </a:solidFill>
                <a:latin typeface="Univers" panose="020B0503020202020204" pitchFamily="34" charset="0"/>
              </a:rPr>
              <a:t>Create a Sign-up Genius</a:t>
            </a:r>
          </a:p>
          <a:p>
            <a:r>
              <a:rPr lang="en-US" sz="1800" b="1" dirty="0">
                <a:solidFill>
                  <a:schemeClr val="accent4"/>
                </a:solidFill>
                <a:latin typeface="Univers" panose="020B0503020202020204" pitchFamily="34" charset="0"/>
              </a:rPr>
              <a:t>Work with Activities VC to Put a Plan Together for the Cake Auction (Tables, Table Clothes, Program)</a:t>
            </a:r>
            <a:endParaRPr lang="en-US" sz="1800" b="1" i="0" dirty="0">
              <a:solidFill>
                <a:schemeClr val="accent4"/>
              </a:solidFill>
              <a:effectLst/>
              <a:latin typeface="Univers" panose="020B0503020202020204" pitchFamily="34" charset="0"/>
            </a:endParaRPr>
          </a:p>
          <a:p>
            <a:r>
              <a:rPr lang="en-US" sz="1800" b="1" dirty="0">
                <a:solidFill>
                  <a:schemeClr val="accent4"/>
                </a:solidFill>
                <a:latin typeface="Univers" panose="020B0503020202020204" pitchFamily="34" charset="0"/>
              </a:rPr>
              <a:t>Work with Admin VC to Determine How People can Pay for Cakes</a:t>
            </a:r>
          </a:p>
        </p:txBody>
      </p:sp>
      <p:pic>
        <p:nvPicPr>
          <p:cNvPr id="3" name="Picture 2">
            <a:extLst>
              <a:ext uri="{FF2B5EF4-FFF2-40B4-BE49-F238E27FC236}">
                <a16:creationId xmlns:a16="http://schemas.microsoft.com/office/drawing/2014/main" id="{49626AE1-9814-696E-3A21-3AF0AD4534E7}"/>
              </a:ext>
            </a:extLst>
          </p:cNvPr>
          <p:cNvPicPr>
            <a:picLocks noChangeAspect="1"/>
          </p:cNvPicPr>
          <p:nvPr/>
        </p:nvPicPr>
        <p:blipFill>
          <a:blip r:embed="rId2"/>
          <a:stretch>
            <a:fillRect/>
          </a:stretch>
        </p:blipFill>
        <p:spPr>
          <a:xfrm>
            <a:off x="-1" y="2726"/>
            <a:ext cx="5770190" cy="6855274"/>
          </a:xfrm>
          <a:prstGeom prst="rect">
            <a:avLst/>
          </a:prstGeom>
        </p:spPr>
      </p:pic>
    </p:spTree>
    <p:extLst>
      <p:ext uri="{BB962C8B-B14F-4D97-AF65-F5344CB8AC3E}">
        <p14:creationId xmlns:p14="http://schemas.microsoft.com/office/powerpoint/2010/main" val="397204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Cake Auction Participants</a:t>
            </a: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927097" y="1533070"/>
            <a:ext cx="10651070" cy="6296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dirty="0">
                <a:solidFill>
                  <a:schemeClr val="accent1"/>
                </a:solidFill>
              </a:rPr>
              <a:t>24 Cakes Donated - Raised $656 at our OA Banquet Cake Auction last night!!!</a:t>
            </a:r>
          </a:p>
        </p:txBody>
      </p:sp>
      <p:sp>
        <p:nvSpPr>
          <p:cNvPr id="10" name="Content Placeholder 5">
            <a:extLst>
              <a:ext uri="{FF2B5EF4-FFF2-40B4-BE49-F238E27FC236}">
                <a16:creationId xmlns:a16="http://schemas.microsoft.com/office/drawing/2014/main" id="{AD22A91C-4124-8C42-2EE5-AB41ABCF795B}"/>
              </a:ext>
            </a:extLst>
          </p:cNvPr>
          <p:cNvSpPr txBox="1">
            <a:spLocks/>
          </p:cNvSpPr>
          <p:nvPr/>
        </p:nvSpPr>
        <p:spPr>
          <a:xfrm>
            <a:off x="1240847" y="2026395"/>
            <a:ext cx="2918403" cy="3855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r>
              <a:rPr lang="en-US" sz="1800" b="1" dirty="0">
                <a:solidFill>
                  <a:schemeClr val="accent4"/>
                </a:solidFill>
                <a:latin typeface="Univers" panose="020B0503020202020204" pitchFamily="34" charset="0"/>
              </a:rPr>
              <a:t>Sam Greene</a:t>
            </a:r>
          </a:p>
          <a:p>
            <a:pPr marL="457200" indent="-457200">
              <a:buAutoNum type="arabicParenR"/>
            </a:pPr>
            <a:r>
              <a:rPr lang="en-US" sz="1800" b="1" dirty="0">
                <a:solidFill>
                  <a:schemeClr val="accent4"/>
                </a:solidFill>
                <a:latin typeface="Univers" panose="020B0503020202020204" pitchFamily="34" charset="0"/>
              </a:rPr>
              <a:t>Margaret </a:t>
            </a:r>
            <a:r>
              <a:rPr lang="en-US" sz="1800" b="1" dirty="0" err="1">
                <a:solidFill>
                  <a:schemeClr val="accent4"/>
                </a:solidFill>
                <a:latin typeface="Univers" panose="020B0503020202020204" pitchFamily="34" charset="0"/>
              </a:rPr>
              <a:t>Cranor</a:t>
            </a:r>
            <a:endParaRPr lang="en-US" sz="1800" b="1" dirty="0">
              <a:solidFill>
                <a:schemeClr val="accent4"/>
              </a:solidFill>
              <a:latin typeface="Univers" panose="020B0503020202020204" pitchFamily="34" charset="0"/>
            </a:endParaRPr>
          </a:p>
          <a:p>
            <a:pPr marL="457200" indent="-457200">
              <a:buAutoNum type="arabicParenR"/>
            </a:pPr>
            <a:r>
              <a:rPr lang="en-US" sz="1800" b="1" i="0" dirty="0">
                <a:solidFill>
                  <a:schemeClr val="accent4"/>
                </a:solidFill>
                <a:effectLst/>
                <a:latin typeface="Univers" panose="020B0503020202020204" pitchFamily="34" charset="0"/>
              </a:rPr>
              <a:t>Alex </a:t>
            </a:r>
            <a:r>
              <a:rPr lang="en-US" sz="1800" b="1" i="0" dirty="0" err="1">
                <a:solidFill>
                  <a:schemeClr val="accent4"/>
                </a:solidFill>
                <a:effectLst/>
                <a:latin typeface="Univers" panose="020B0503020202020204" pitchFamily="34" charset="0"/>
              </a:rPr>
              <a:t>Diggins</a:t>
            </a:r>
            <a:endParaRPr lang="en-US" sz="1800" b="1" dirty="0">
              <a:solidFill>
                <a:schemeClr val="accent4"/>
              </a:solidFill>
              <a:latin typeface="Univers" panose="020B0503020202020204" pitchFamily="34" charset="0"/>
            </a:endParaRPr>
          </a:p>
          <a:p>
            <a:pPr marL="457200" indent="-457200">
              <a:buAutoNum type="arabicParenR"/>
            </a:pPr>
            <a:r>
              <a:rPr lang="en-US" sz="1800" b="1" i="0" dirty="0">
                <a:solidFill>
                  <a:schemeClr val="accent4"/>
                </a:solidFill>
                <a:effectLst/>
                <a:latin typeface="Univers" panose="020B0503020202020204" pitchFamily="34" charset="0"/>
              </a:rPr>
              <a:t>Logan Thwaites</a:t>
            </a:r>
          </a:p>
          <a:p>
            <a:pPr marL="457200" indent="-457200">
              <a:buAutoNum type="arabicParenR"/>
            </a:pPr>
            <a:r>
              <a:rPr lang="en-US" sz="1800" b="1" dirty="0">
                <a:solidFill>
                  <a:schemeClr val="accent4"/>
                </a:solidFill>
                <a:latin typeface="Univers" panose="020B0503020202020204" pitchFamily="34" charset="0"/>
              </a:rPr>
              <a:t>Kate Patton</a:t>
            </a:r>
          </a:p>
          <a:p>
            <a:pPr marL="457200" indent="-457200">
              <a:buAutoNum type="arabicParenR"/>
            </a:pPr>
            <a:r>
              <a:rPr lang="en-US" sz="1800" b="1" i="0" dirty="0">
                <a:solidFill>
                  <a:schemeClr val="accent4"/>
                </a:solidFill>
                <a:effectLst/>
                <a:latin typeface="Univers" panose="020B0503020202020204" pitchFamily="34" charset="0"/>
              </a:rPr>
              <a:t>Joel </a:t>
            </a:r>
            <a:r>
              <a:rPr lang="en-US" sz="1800" b="1" i="0" dirty="0" err="1">
                <a:solidFill>
                  <a:schemeClr val="accent4"/>
                </a:solidFill>
                <a:effectLst/>
                <a:latin typeface="Univers" panose="020B0503020202020204" pitchFamily="34" charset="0"/>
              </a:rPr>
              <a:t>Nishida</a:t>
            </a:r>
            <a:endParaRPr lang="en-US" sz="1800" b="1" i="0" dirty="0">
              <a:solidFill>
                <a:schemeClr val="accent4"/>
              </a:solidFill>
              <a:effectLst/>
              <a:latin typeface="Univers" panose="020B0503020202020204" pitchFamily="34" charset="0"/>
            </a:endParaRPr>
          </a:p>
          <a:p>
            <a:pPr marL="457200" indent="-457200">
              <a:buAutoNum type="arabicParenR"/>
            </a:pPr>
            <a:r>
              <a:rPr lang="en-US" sz="1800" b="1" dirty="0">
                <a:solidFill>
                  <a:schemeClr val="accent4"/>
                </a:solidFill>
                <a:latin typeface="Univers" panose="020B0503020202020204" pitchFamily="34" charset="0"/>
              </a:rPr>
              <a:t>Cowan </a:t>
            </a:r>
            <a:r>
              <a:rPr lang="en-US" sz="1800" b="1" dirty="0" err="1">
                <a:solidFill>
                  <a:schemeClr val="accent4"/>
                </a:solidFill>
                <a:latin typeface="Univers" panose="020B0503020202020204" pitchFamily="34" charset="0"/>
              </a:rPr>
              <a:t>Dohrman</a:t>
            </a:r>
            <a:endParaRPr lang="en-US" sz="1800" b="1" dirty="0">
              <a:solidFill>
                <a:schemeClr val="accent4"/>
              </a:solidFill>
              <a:latin typeface="Univers" panose="020B0503020202020204" pitchFamily="34" charset="0"/>
            </a:endParaRPr>
          </a:p>
          <a:p>
            <a:pPr marL="457200" indent="-457200">
              <a:buAutoNum type="arabicParenR"/>
            </a:pPr>
            <a:r>
              <a:rPr lang="en-US" sz="1800" b="1" i="0" dirty="0">
                <a:solidFill>
                  <a:schemeClr val="accent4"/>
                </a:solidFill>
                <a:effectLst/>
                <a:latin typeface="Univers" panose="020B0503020202020204" pitchFamily="34" charset="0"/>
              </a:rPr>
              <a:t>Harry Hughes</a:t>
            </a:r>
          </a:p>
          <a:p>
            <a:pPr marL="457200" indent="-457200">
              <a:buAutoNum type="arabicParenR"/>
            </a:pPr>
            <a:r>
              <a:rPr lang="en-US" sz="1800" b="1" dirty="0">
                <a:solidFill>
                  <a:schemeClr val="accent4"/>
                </a:solidFill>
                <a:latin typeface="Univers" panose="020B0503020202020204" pitchFamily="34" charset="0"/>
              </a:rPr>
              <a:t>Will Holloway</a:t>
            </a:r>
          </a:p>
          <a:p>
            <a:pPr marL="457200" indent="-457200">
              <a:buAutoNum type="arabicParenR"/>
            </a:pPr>
            <a:r>
              <a:rPr lang="en-US" sz="1800" b="1" i="0" dirty="0">
                <a:solidFill>
                  <a:schemeClr val="accent4"/>
                </a:solidFill>
                <a:effectLst/>
                <a:latin typeface="Univers" panose="020B0503020202020204" pitchFamily="34" charset="0"/>
              </a:rPr>
              <a:t>Brayden </a:t>
            </a:r>
            <a:r>
              <a:rPr lang="en-US" sz="1800" b="1" i="0" dirty="0" err="1">
                <a:solidFill>
                  <a:schemeClr val="accent4"/>
                </a:solidFill>
                <a:effectLst/>
                <a:latin typeface="Univers" panose="020B0503020202020204" pitchFamily="34" charset="0"/>
              </a:rPr>
              <a:t>Klutzke</a:t>
            </a:r>
            <a:endParaRPr lang="en-US" sz="1800" b="1" i="0" dirty="0">
              <a:solidFill>
                <a:schemeClr val="accent4"/>
              </a:solidFill>
              <a:effectLst/>
              <a:latin typeface="Univers" panose="020B0503020202020204" pitchFamily="34" charset="0"/>
            </a:endParaRP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13 - AD</a:t>
            </a:r>
          </a:p>
        </p:txBody>
      </p:sp>
      <p:sp>
        <p:nvSpPr>
          <p:cNvPr id="4" name="Text Placeholder 4">
            <a:extLst>
              <a:ext uri="{FF2B5EF4-FFF2-40B4-BE49-F238E27FC236}">
                <a16:creationId xmlns:a16="http://schemas.microsoft.com/office/drawing/2014/main" id="{789F49AC-29ED-3C50-CF4A-1F8F384F1148}"/>
              </a:ext>
            </a:extLst>
          </p:cNvPr>
          <p:cNvSpPr txBox="1">
            <a:spLocks/>
          </p:cNvSpPr>
          <p:nvPr/>
        </p:nvSpPr>
        <p:spPr>
          <a:xfrm>
            <a:off x="927098" y="5787884"/>
            <a:ext cx="9836152" cy="9865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pPr>
            <a:r>
              <a:rPr lang="en-US" sz="1800" dirty="0">
                <a:solidFill>
                  <a:schemeClr val="accent1"/>
                </a:solidFill>
              </a:rPr>
              <a:t>Need to pay out expenses for table clothes and credit card fees. So we will get a final fundraising number for each delegate that participated ASAP and communicated!</a:t>
            </a:r>
          </a:p>
        </p:txBody>
      </p:sp>
      <p:sp>
        <p:nvSpPr>
          <p:cNvPr id="9" name="Text Placeholder 4">
            <a:extLst>
              <a:ext uri="{FF2B5EF4-FFF2-40B4-BE49-F238E27FC236}">
                <a16:creationId xmlns:a16="http://schemas.microsoft.com/office/drawing/2014/main" id="{FD3D06E3-D3FF-933D-D84C-257DA6625E10}"/>
              </a:ext>
            </a:extLst>
          </p:cNvPr>
          <p:cNvSpPr txBox="1">
            <a:spLocks/>
          </p:cNvSpPr>
          <p:nvPr/>
        </p:nvSpPr>
        <p:spPr>
          <a:xfrm rot="932530">
            <a:off x="8250052" y="2596538"/>
            <a:ext cx="3608917" cy="27153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6000" dirty="0">
                <a:solidFill>
                  <a:schemeClr val="accent4"/>
                </a:solidFill>
                <a:latin typeface="Ink Free" panose="020F0502020204030204" pitchFamily="34" charset="0"/>
              </a:rPr>
              <a:t>Are we missing anyone?</a:t>
            </a:r>
          </a:p>
        </p:txBody>
      </p:sp>
      <p:sp>
        <p:nvSpPr>
          <p:cNvPr id="13" name="Content Placeholder 5">
            <a:extLst>
              <a:ext uri="{FF2B5EF4-FFF2-40B4-BE49-F238E27FC236}">
                <a16:creationId xmlns:a16="http://schemas.microsoft.com/office/drawing/2014/main" id="{D312F18D-14A4-16A3-F568-A08F385990C9}"/>
              </a:ext>
            </a:extLst>
          </p:cNvPr>
          <p:cNvSpPr txBox="1">
            <a:spLocks/>
          </p:cNvSpPr>
          <p:nvPr/>
        </p:nvSpPr>
        <p:spPr>
          <a:xfrm>
            <a:off x="4246559" y="2026395"/>
            <a:ext cx="2918403" cy="3855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4"/>
                </a:solidFill>
                <a:latin typeface="Univers" panose="020B0503020202020204" pitchFamily="34" charset="0"/>
              </a:rPr>
              <a:t>11)   Brooks Athen</a:t>
            </a:r>
          </a:p>
          <a:p>
            <a:pPr marL="342900" indent="-342900">
              <a:buAutoNum type="arabicParenR" startAt="12"/>
            </a:pPr>
            <a:r>
              <a:rPr lang="en-US" sz="1800" b="1" dirty="0">
                <a:solidFill>
                  <a:schemeClr val="accent4"/>
                </a:solidFill>
                <a:latin typeface="Univers" panose="020B0503020202020204" pitchFamily="34" charset="0"/>
              </a:rPr>
              <a:t>   Ryan </a:t>
            </a:r>
            <a:r>
              <a:rPr lang="en-US" sz="1800" b="1" dirty="0" err="1">
                <a:solidFill>
                  <a:schemeClr val="accent4"/>
                </a:solidFill>
                <a:latin typeface="Univers" panose="020B0503020202020204" pitchFamily="34" charset="0"/>
              </a:rPr>
              <a:t>Ausherman</a:t>
            </a:r>
            <a:endParaRPr lang="en-US" sz="1800" b="1" dirty="0">
              <a:solidFill>
                <a:schemeClr val="accent4"/>
              </a:solidFill>
              <a:latin typeface="Univers" panose="020B0503020202020204" pitchFamily="34" charset="0"/>
            </a:endParaRPr>
          </a:p>
          <a:p>
            <a:pPr marL="0" indent="0">
              <a:buNone/>
            </a:pPr>
            <a:r>
              <a:rPr lang="en-US" sz="1800" b="1" dirty="0">
                <a:solidFill>
                  <a:schemeClr val="accent4"/>
                </a:solidFill>
                <a:latin typeface="Univers" panose="020B0503020202020204" pitchFamily="34" charset="0"/>
              </a:rPr>
              <a:t>13)   </a:t>
            </a:r>
            <a:r>
              <a:rPr lang="en-US" sz="1800" b="1" dirty="0" err="1">
                <a:solidFill>
                  <a:schemeClr val="accent4"/>
                </a:solidFill>
                <a:latin typeface="Univers" panose="020B0503020202020204" pitchFamily="34" charset="0"/>
              </a:rPr>
              <a:t>Traye</a:t>
            </a:r>
            <a:r>
              <a:rPr lang="en-US" sz="1800" b="1" dirty="0">
                <a:solidFill>
                  <a:schemeClr val="accent4"/>
                </a:solidFill>
                <a:latin typeface="Univers" panose="020B0503020202020204" pitchFamily="34" charset="0"/>
              </a:rPr>
              <a:t> Scoville</a:t>
            </a:r>
          </a:p>
          <a:p>
            <a:pPr marL="457200" indent="-457200">
              <a:buAutoNum type="arabicParenR"/>
            </a:pPr>
            <a:endParaRPr lang="en-US" sz="1800" b="1" i="0" dirty="0">
              <a:solidFill>
                <a:schemeClr val="accent4"/>
              </a:solidFill>
              <a:effectLst/>
              <a:latin typeface="Univers" panose="020B0503020202020204" pitchFamily="34" charset="0"/>
            </a:endParaRPr>
          </a:p>
        </p:txBody>
      </p:sp>
      <p:sp>
        <p:nvSpPr>
          <p:cNvPr id="15" name="Text Placeholder 4">
            <a:extLst>
              <a:ext uri="{FF2B5EF4-FFF2-40B4-BE49-F238E27FC236}">
                <a16:creationId xmlns:a16="http://schemas.microsoft.com/office/drawing/2014/main" id="{7832A26A-D65A-6A03-F991-A91FFAED4188}"/>
              </a:ext>
            </a:extLst>
          </p:cNvPr>
          <p:cNvSpPr txBox="1">
            <a:spLocks/>
          </p:cNvSpPr>
          <p:nvPr/>
        </p:nvSpPr>
        <p:spPr>
          <a:xfrm>
            <a:off x="3901301" y="3292049"/>
            <a:ext cx="3608917" cy="8944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4400" dirty="0">
                <a:solidFill>
                  <a:schemeClr val="accent1"/>
                </a:solidFill>
                <a:latin typeface="Ink Free" panose="020F0502020204030204" pitchFamily="34" charset="0"/>
              </a:rPr>
              <a:t>~$50/person</a:t>
            </a:r>
          </a:p>
        </p:txBody>
      </p:sp>
      <p:pic>
        <p:nvPicPr>
          <p:cNvPr id="17" name="Picture 16">
            <a:extLst>
              <a:ext uri="{FF2B5EF4-FFF2-40B4-BE49-F238E27FC236}">
                <a16:creationId xmlns:a16="http://schemas.microsoft.com/office/drawing/2014/main" id="{FC2FAC29-64FE-5425-CBC5-FA8C39E791BA}"/>
              </a:ext>
            </a:extLst>
          </p:cNvPr>
          <p:cNvPicPr>
            <a:picLocks noChangeAspect="1"/>
          </p:cNvPicPr>
          <p:nvPr/>
        </p:nvPicPr>
        <p:blipFill>
          <a:blip r:embed="rId2"/>
          <a:stretch>
            <a:fillRect/>
          </a:stretch>
        </p:blipFill>
        <p:spPr>
          <a:xfrm>
            <a:off x="4351409" y="4477477"/>
            <a:ext cx="1744591" cy="1142554"/>
          </a:xfrm>
          <a:prstGeom prst="rect">
            <a:avLst/>
          </a:prstGeom>
        </p:spPr>
      </p:pic>
      <p:pic>
        <p:nvPicPr>
          <p:cNvPr id="19" name="Picture 18">
            <a:extLst>
              <a:ext uri="{FF2B5EF4-FFF2-40B4-BE49-F238E27FC236}">
                <a16:creationId xmlns:a16="http://schemas.microsoft.com/office/drawing/2014/main" id="{2DD201F9-8609-A70B-4FF7-955BC0EF37F3}"/>
              </a:ext>
            </a:extLst>
          </p:cNvPr>
          <p:cNvPicPr>
            <a:picLocks noChangeAspect="1"/>
          </p:cNvPicPr>
          <p:nvPr/>
        </p:nvPicPr>
        <p:blipFill>
          <a:blip r:embed="rId3"/>
          <a:stretch>
            <a:fillRect/>
          </a:stretch>
        </p:blipFill>
        <p:spPr>
          <a:xfrm>
            <a:off x="6501589" y="4179954"/>
            <a:ext cx="1501363" cy="1517998"/>
          </a:xfrm>
          <a:prstGeom prst="rect">
            <a:avLst/>
          </a:prstGeom>
        </p:spPr>
      </p:pic>
      <p:pic>
        <p:nvPicPr>
          <p:cNvPr id="22" name="Picture 21">
            <a:extLst>
              <a:ext uri="{FF2B5EF4-FFF2-40B4-BE49-F238E27FC236}">
                <a16:creationId xmlns:a16="http://schemas.microsoft.com/office/drawing/2014/main" id="{292ED974-A241-DCDF-0DFF-C12605640A60}"/>
              </a:ext>
            </a:extLst>
          </p:cNvPr>
          <p:cNvPicPr>
            <a:picLocks noChangeAspect="1"/>
          </p:cNvPicPr>
          <p:nvPr/>
        </p:nvPicPr>
        <p:blipFill>
          <a:blip r:embed="rId4"/>
          <a:stretch>
            <a:fillRect/>
          </a:stretch>
        </p:blipFill>
        <p:spPr>
          <a:xfrm>
            <a:off x="7422596" y="2162684"/>
            <a:ext cx="1299312" cy="1003607"/>
          </a:xfrm>
          <a:prstGeom prst="rect">
            <a:avLst/>
          </a:prstGeom>
        </p:spPr>
      </p:pic>
    </p:spTree>
    <p:extLst>
      <p:ext uri="{BB962C8B-B14F-4D97-AF65-F5344CB8AC3E}">
        <p14:creationId xmlns:p14="http://schemas.microsoft.com/office/powerpoint/2010/main" val="2132580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529511"/>
            <a:ext cx="4434840" cy="886968"/>
          </a:xfrm>
        </p:spPr>
        <p:txBody>
          <a:bodyPr>
            <a:normAutofit/>
          </a:bodyPr>
          <a:lstStyle/>
          <a:p>
            <a:r>
              <a:rPr lang="en-US"/>
              <a:t>Fundraising</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91654" y="1653206"/>
            <a:ext cx="4434840" cy="4754880"/>
          </a:xfrm>
        </p:spPr>
        <p:txBody>
          <a:bodyPr>
            <a:normAutofit lnSpcReduction="10000"/>
          </a:bodyPr>
          <a:lstStyle/>
          <a:p>
            <a:r>
              <a:rPr lang="en-US" b="1" u="sng" dirty="0">
                <a:solidFill>
                  <a:schemeClr val="accent1"/>
                </a:solidFill>
              </a:rPr>
              <a:t>OA Banquet Cake Auction</a:t>
            </a:r>
          </a:p>
          <a:p>
            <a:r>
              <a:rPr lang="en-US" b="1" i="1" dirty="0">
                <a:solidFill>
                  <a:schemeClr val="accent1"/>
                </a:solidFill>
              </a:rPr>
              <a:t>BIG SUCCESS!!!</a:t>
            </a:r>
          </a:p>
          <a:p>
            <a:r>
              <a:rPr lang="en-US" b="1" dirty="0">
                <a:solidFill>
                  <a:schemeClr val="accent4"/>
                </a:solidFill>
              </a:rPr>
              <a:t>     Everyone that Participates Gets </a:t>
            </a:r>
          </a:p>
          <a:p>
            <a:r>
              <a:rPr lang="en-US" b="1" dirty="0">
                <a:solidFill>
                  <a:schemeClr val="accent4"/>
                </a:solidFill>
              </a:rPr>
              <a:t>     Divided Funds</a:t>
            </a:r>
          </a:p>
          <a:p>
            <a:endParaRPr lang="en-US" b="1" dirty="0">
              <a:solidFill>
                <a:schemeClr val="accent4"/>
              </a:solidFill>
            </a:endParaRPr>
          </a:p>
          <a:p>
            <a:r>
              <a:rPr lang="en-US" b="1" u="sng" dirty="0">
                <a:solidFill>
                  <a:schemeClr val="accent1"/>
                </a:solidFill>
              </a:rPr>
              <a:t>Right Response First Aid Kits</a:t>
            </a:r>
          </a:p>
          <a:p>
            <a:r>
              <a:rPr lang="en-US" b="1" dirty="0">
                <a:solidFill>
                  <a:schemeClr val="accent4"/>
                </a:solidFill>
              </a:rPr>
              <a:t>     Online Sales Receive 40%</a:t>
            </a:r>
          </a:p>
          <a:p>
            <a:r>
              <a:rPr lang="en-US" b="1" dirty="0">
                <a:solidFill>
                  <a:schemeClr val="accent4"/>
                </a:solidFill>
              </a:rPr>
              <a:t>     1 Email Address per Family</a:t>
            </a:r>
          </a:p>
          <a:p>
            <a:endParaRPr lang="en-US" b="1" dirty="0">
              <a:solidFill>
                <a:schemeClr val="accent4"/>
              </a:solidFill>
            </a:endParaRPr>
          </a:p>
          <a:p>
            <a:r>
              <a:rPr lang="en-US" b="1" u="sng" dirty="0">
                <a:solidFill>
                  <a:schemeClr val="accent1"/>
                </a:solidFill>
              </a:rPr>
              <a:t>GCC Camp Cards</a:t>
            </a:r>
          </a:p>
          <a:p>
            <a:r>
              <a:rPr lang="en-US" b="1" dirty="0">
                <a:solidFill>
                  <a:schemeClr val="accent4"/>
                </a:solidFill>
              </a:rPr>
              <a:t>     Sign-up Through Your Unit</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2"/>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3"/>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4"/>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14</a:t>
            </a:fld>
            <a:r>
              <a:rPr lang="en-US"/>
              <a:t> - LP</a:t>
            </a:r>
          </a:p>
        </p:txBody>
      </p:sp>
      <p:pic>
        <p:nvPicPr>
          <p:cNvPr id="3" name="Picture 2">
            <a:extLst>
              <a:ext uri="{FF2B5EF4-FFF2-40B4-BE49-F238E27FC236}">
                <a16:creationId xmlns:a16="http://schemas.microsoft.com/office/drawing/2014/main" id="{3343DAEC-3436-4CDA-8997-5DC81FD52F68}"/>
              </a:ext>
            </a:extLst>
          </p:cNvPr>
          <p:cNvPicPr>
            <a:picLocks noChangeAspect="1"/>
          </p:cNvPicPr>
          <p:nvPr/>
        </p:nvPicPr>
        <p:blipFill>
          <a:blip r:embed="rId5"/>
          <a:stretch>
            <a:fillRect/>
          </a:stretch>
        </p:blipFill>
        <p:spPr>
          <a:xfrm>
            <a:off x="336378" y="3206753"/>
            <a:ext cx="5114221" cy="3279244"/>
          </a:xfrm>
          <a:prstGeom prst="rect">
            <a:avLst/>
          </a:prstGeom>
        </p:spPr>
      </p:pic>
      <p:pic>
        <p:nvPicPr>
          <p:cNvPr id="6" name="Picture 5">
            <a:extLst>
              <a:ext uri="{FF2B5EF4-FFF2-40B4-BE49-F238E27FC236}">
                <a16:creationId xmlns:a16="http://schemas.microsoft.com/office/drawing/2014/main" id="{4A979D92-3D3A-4CD7-0147-CEB53F9ED0AD}"/>
              </a:ext>
            </a:extLst>
          </p:cNvPr>
          <p:cNvPicPr>
            <a:picLocks noChangeAspect="1"/>
          </p:cNvPicPr>
          <p:nvPr/>
        </p:nvPicPr>
        <p:blipFill rotWithShape="1">
          <a:blip r:embed="rId6"/>
          <a:srcRect l="11397" t="10505" r="8938" b="9040"/>
          <a:stretch/>
        </p:blipFill>
        <p:spPr>
          <a:xfrm>
            <a:off x="357544" y="402059"/>
            <a:ext cx="2295068" cy="2317857"/>
          </a:xfrm>
          <a:prstGeom prst="rect">
            <a:avLst/>
          </a:prstGeom>
        </p:spPr>
      </p:pic>
      <p:pic>
        <p:nvPicPr>
          <p:cNvPr id="10" name="Picture 9">
            <a:extLst>
              <a:ext uri="{FF2B5EF4-FFF2-40B4-BE49-F238E27FC236}">
                <a16:creationId xmlns:a16="http://schemas.microsoft.com/office/drawing/2014/main" id="{9B1E9DA9-0A35-4114-E787-F57343228E2F}"/>
              </a:ext>
            </a:extLst>
          </p:cNvPr>
          <p:cNvPicPr>
            <a:picLocks noChangeAspect="1"/>
          </p:cNvPicPr>
          <p:nvPr/>
        </p:nvPicPr>
        <p:blipFill rotWithShape="1">
          <a:blip r:embed="rId7"/>
          <a:srcRect l="3446" t="5724" r="3846" b="2798"/>
          <a:stretch/>
        </p:blipFill>
        <p:spPr>
          <a:xfrm>
            <a:off x="3117273" y="1976581"/>
            <a:ext cx="2319472" cy="743528"/>
          </a:xfrm>
          <a:prstGeom prst="rect">
            <a:avLst/>
          </a:prstGeom>
        </p:spPr>
      </p:pic>
      <p:sp>
        <p:nvSpPr>
          <p:cNvPr id="11" name="TextBox 10">
            <a:extLst>
              <a:ext uri="{FF2B5EF4-FFF2-40B4-BE49-F238E27FC236}">
                <a16:creationId xmlns:a16="http://schemas.microsoft.com/office/drawing/2014/main" id="{8AE89BB7-4FDF-D5BB-8840-00B2DAA0F3FD}"/>
              </a:ext>
            </a:extLst>
          </p:cNvPr>
          <p:cNvSpPr txBox="1"/>
          <p:nvPr/>
        </p:nvSpPr>
        <p:spPr>
          <a:xfrm>
            <a:off x="3319132" y="527744"/>
            <a:ext cx="1828800" cy="830997"/>
          </a:xfrm>
          <a:prstGeom prst="rect">
            <a:avLst/>
          </a:prstGeom>
          <a:noFill/>
        </p:spPr>
        <p:txBody>
          <a:bodyPr wrap="square" rtlCol="0">
            <a:spAutoFit/>
          </a:bodyPr>
          <a:lstStyle/>
          <a:p>
            <a:pPr algn="ctr"/>
            <a:r>
              <a:rPr lang="en-US" sz="2400" b="1"/>
              <a:t>GCC Camp Cards</a:t>
            </a:r>
          </a:p>
        </p:txBody>
      </p:sp>
    </p:spTree>
    <p:extLst>
      <p:ext uri="{BB962C8B-B14F-4D97-AF65-F5344CB8AC3E}">
        <p14:creationId xmlns:p14="http://schemas.microsoft.com/office/powerpoint/2010/main" val="3584772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762BB53-09E5-7D8E-E93B-D8A2959B80FF}"/>
              </a:ext>
            </a:extLst>
          </p:cNvPr>
          <p:cNvPicPr>
            <a:picLocks noChangeAspect="1"/>
          </p:cNvPicPr>
          <p:nvPr/>
        </p:nvPicPr>
        <p:blipFill>
          <a:blip r:embed="rId2"/>
          <a:stretch>
            <a:fillRect/>
          </a:stretch>
        </p:blipFill>
        <p:spPr>
          <a:xfrm>
            <a:off x="319238" y="4319079"/>
            <a:ext cx="3268422" cy="2231327"/>
          </a:xfrm>
          <a:prstGeom prst="rect">
            <a:avLst/>
          </a:prstGeom>
        </p:spPr>
      </p:pic>
      <p:pic>
        <p:nvPicPr>
          <p:cNvPr id="15" name="Picture 14">
            <a:extLst>
              <a:ext uri="{FF2B5EF4-FFF2-40B4-BE49-F238E27FC236}">
                <a16:creationId xmlns:a16="http://schemas.microsoft.com/office/drawing/2014/main" id="{1AF4E20F-829A-6648-2AE5-42A80A74ADCC}"/>
              </a:ext>
            </a:extLst>
          </p:cNvPr>
          <p:cNvPicPr>
            <a:picLocks noChangeAspect="1"/>
          </p:cNvPicPr>
          <p:nvPr/>
        </p:nvPicPr>
        <p:blipFill>
          <a:blip r:embed="rId3"/>
          <a:stretch>
            <a:fillRect/>
          </a:stretch>
        </p:blipFill>
        <p:spPr>
          <a:xfrm>
            <a:off x="2737798" y="4107110"/>
            <a:ext cx="2696513" cy="1669270"/>
          </a:xfrm>
          <a:prstGeom prst="rect">
            <a:avLst/>
          </a:prstGeom>
        </p:spPr>
      </p:pic>
      <p:pic>
        <p:nvPicPr>
          <p:cNvPr id="12" name="Picture 11">
            <a:extLst>
              <a:ext uri="{FF2B5EF4-FFF2-40B4-BE49-F238E27FC236}">
                <a16:creationId xmlns:a16="http://schemas.microsoft.com/office/drawing/2014/main" id="{D026F9E3-9CA0-0572-94B1-6AA6A67A873F}"/>
              </a:ext>
            </a:extLst>
          </p:cNvPr>
          <p:cNvPicPr>
            <a:picLocks noChangeAspect="1"/>
          </p:cNvPicPr>
          <p:nvPr/>
        </p:nvPicPr>
        <p:blipFill rotWithShape="1">
          <a:blip r:embed="rId4"/>
          <a:srcRect t="8073" b="9875"/>
          <a:stretch/>
        </p:blipFill>
        <p:spPr>
          <a:xfrm>
            <a:off x="331555" y="2500649"/>
            <a:ext cx="3268423" cy="1501795"/>
          </a:xfrm>
          <a:prstGeom prst="rect">
            <a:avLst/>
          </a:prstGeom>
        </p:spPr>
      </p:pic>
      <p:pic>
        <p:nvPicPr>
          <p:cNvPr id="9" name="Picture 8">
            <a:extLst>
              <a:ext uri="{FF2B5EF4-FFF2-40B4-BE49-F238E27FC236}">
                <a16:creationId xmlns:a16="http://schemas.microsoft.com/office/drawing/2014/main" id="{BF5CF39D-0E21-8610-1EB0-1C47BBAD4E8D}"/>
              </a:ext>
            </a:extLst>
          </p:cNvPr>
          <p:cNvPicPr>
            <a:picLocks noChangeAspect="1"/>
          </p:cNvPicPr>
          <p:nvPr/>
        </p:nvPicPr>
        <p:blipFill>
          <a:blip r:embed="rId5"/>
          <a:stretch>
            <a:fillRect/>
          </a:stretch>
        </p:blipFill>
        <p:spPr>
          <a:xfrm>
            <a:off x="2746670" y="1691640"/>
            <a:ext cx="2794070" cy="1855915"/>
          </a:xfrm>
          <a:prstGeom prst="rect">
            <a:avLst/>
          </a:prstGeom>
        </p:spPr>
      </p:pic>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232833"/>
            <a:ext cx="4434840" cy="2231390"/>
          </a:xfrm>
        </p:spPr>
        <p:txBody>
          <a:bodyPr anchor="t">
            <a:normAutofit fontScale="90000"/>
          </a:bodyPr>
          <a:lstStyle/>
          <a:p>
            <a:pPr algn="ctr"/>
            <a:r>
              <a:rPr lang="en-US" dirty="0"/>
              <a:t>Contingent Get Togethers</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074155" y="1778003"/>
            <a:ext cx="5011231" cy="4684180"/>
          </a:xfrm>
        </p:spPr>
        <p:txBody>
          <a:bodyPr>
            <a:noAutofit/>
          </a:bodyPr>
          <a:lstStyle/>
          <a:p>
            <a:r>
              <a:rPr lang="en-US" b="1" dirty="0">
                <a:solidFill>
                  <a:schemeClr val="accent1"/>
                </a:solidFill>
              </a:rPr>
              <a:t>January 27</a:t>
            </a:r>
            <a:r>
              <a:rPr lang="en-US" b="1" baseline="30000" dirty="0">
                <a:solidFill>
                  <a:schemeClr val="accent1"/>
                </a:solidFill>
              </a:rPr>
              <a:t>th</a:t>
            </a:r>
            <a:r>
              <a:rPr lang="en-US" b="1" dirty="0">
                <a:solidFill>
                  <a:schemeClr val="accent4"/>
                </a:solidFill>
              </a:rPr>
              <a:t> </a:t>
            </a:r>
          </a:p>
          <a:p>
            <a:r>
              <a:rPr lang="en-US" b="1" dirty="0">
                <a:solidFill>
                  <a:schemeClr val="accent4"/>
                </a:solidFill>
              </a:rPr>
              <a:t>Ice Skating in Parker (after Elections &amp; Chapter Chief Training)</a:t>
            </a:r>
          </a:p>
          <a:p>
            <a:endParaRPr lang="en-US" b="1" dirty="0">
              <a:solidFill>
                <a:schemeClr val="accent4"/>
              </a:solidFill>
            </a:endParaRPr>
          </a:p>
          <a:p>
            <a:r>
              <a:rPr lang="en-US" b="1" dirty="0">
                <a:solidFill>
                  <a:schemeClr val="accent1"/>
                </a:solidFill>
              </a:rPr>
              <a:t>February 24</a:t>
            </a:r>
            <a:r>
              <a:rPr lang="en-US" b="1" baseline="30000" dirty="0">
                <a:solidFill>
                  <a:schemeClr val="accent1"/>
                </a:solidFill>
              </a:rPr>
              <a:t>th</a:t>
            </a:r>
            <a:r>
              <a:rPr lang="en-US" b="1" dirty="0">
                <a:solidFill>
                  <a:schemeClr val="accent4"/>
                </a:solidFill>
              </a:rPr>
              <a:t> </a:t>
            </a:r>
          </a:p>
          <a:p>
            <a:r>
              <a:rPr lang="en-US" b="1" dirty="0">
                <a:solidFill>
                  <a:schemeClr val="accent4"/>
                </a:solidFill>
              </a:rPr>
              <a:t>Bowling/Pool/Air Hockey near Scout HQ (after Polestar Training)</a:t>
            </a:r>
          </a:p>
          <a:p>
            <a:endParaRPr lang="en-US" b="1" dirty="0">
              <a:solidFill>
                <a:schemeClr val="accent4"/>
              </a:solidFill>
            </a:endParaRPr>
          </a:p>
          <a:p>
            <a:r>
              <a:rPr lang="en-US" b="1" dirty="0">
                <a:solidFill>
                  <a:schemeClr val="accent1"/>
                </a:solidFill>
              </a:rPr>
              <a:t>March 9</a:t>
            </a:r>
            <a:r>
              <a:rPr lang="en-US" b="1" baseline="30000" dirty="0">
                <a:solidFill>
                  <a:schemeClr val="accent1"/>
                </a:solidFill>
              </a:rPr>
              <a:t>th</a:t>
            </a:r>
            <a:r>
              <a:rPr lang="en-US" b="1" dirty="0">
                <a:solidFill>
                  <a:schemeClr val="accent4"/>
                </a:solidFill>
              </a:rPr>
              <a:t> </a:t>
            </a:r>
          </a:p>
          <a:p>
            <a:r>
              <a:rPr lang="en-US" b="1" dirty="0">
                <a:solidFill>
                  <a:schemeClr val="accent4"/>
                </a:solidFill>
              </a:rPr>
              <a:t>Meet at a Restaurant off I-25 or I-70 (after Induction Planning Workshop)</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15</a:t>
            </a:fld>
            <a:r>
              <a:rPr lang="en-US"/>
              <a:t> - AD</a:t>
            </a:r>
          </a:p>
        </p:txBody>
      </p:sp>
      <p:pic>
        <p:nvPicPr>
          <p:cNvPr id="5" name="Picture 4">
            <a:extLst>
              <a:ext uri="{FF2B5EF4-FFF2-40B4-BE49-F238E27FC236}">
                <a16:creationId xmlns:a16="http://schemas.microsoft.com/office/drawing/2014/main" id="{6A618BAF-CF5F-7356-38C0-0028FED8AE1B}"/>
              </a:ext>
            </a:extLst>
          </p:cNvPr>
          <p:cNvPicPr>
            <a:picLocks noChangeAspect="1"/>
          </p:cNvPicPr>
          <p:nvPr/>
        </p:nvPicPr>
        <p:blipFill>
          <a:blip r:embed="rId6"/>
          <a:stretch>
            <a:fillRect/>
          </a:stretch>
        </p:blipFill>
        <p:spPr>
          <a:xfrm>
            <a:off x="283463" y="301752"/>
            <a:ext cx="3316515" cy="1857248"/>
          </a:xfrm>
          <a:prstGeom prst="rect">
            <a:avLst/>
          </a:prstGeom>
        </p:spPr>
      </p:pic>
    </p:spTree>
    <p:extLst>
      <p:ext uri="{BB962C8B-B14F-4D97-AF65-F5344CB8AC3E}">
        <p14:creationId xmlns:p14="http://schemas.microsoft.com/office/powerpoint/2010/main" val="3974277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21" descr="mountains under near dusk sky">
            <a:extLst>
              <a:ext uri="{FF2B5EF4-FFF2-40B4-BE49-F238E27FC236}">
                <a16:creationId xmlns:a16="http://schemas.microsoft.com/office/drawing/2014/main" id="{35BC8B50-6303-1FE3-B80B-454CA42A4CEB}"/>
              </a:ext>
            </a:extLst>
          </p:cNvPr>
          <p:cNvPicPr>
            <a:picLocks noGrp="1" noChangeAspect="1"/>
          </p:cNvPicPr>
          <p:nvPr>
            <p:ph type="pic" sz="quarter" idx="13"/>
          </p:nvPr>
        </p:nvPicPr>
        <p:blipFill rotWithShape="1">
          <a:blip r:embed="rId2"/>
          <a:srcRect t="63" b="63"/>
          <a:stretch/>
        </p:blipFill>
        <p:spPr>
          <a:xfrm>
            <a:off x="283464" y="3108960"/>
            <a:ext cx="5221224" cy="3447288"/>
          </a:xfrm>
        </p:spPr>
      </p:pic>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6391655" y="2270001"/>
            <a:ext cx="5221224" cy="3236976"/>
          </a:xfrm>
        </p:spPr>
        <p:txBody>
          <a:bodyPr anchor="t">
            <a:normAutofit/>
          </a:bodyPr>
          <a:lstStyle/>
          <a:p>
            <a:r>
              <a:rPr lang="en-US" sz="2400" b="1" dirty="0">
                <a:solidFill>
                  <a:schemeClr val="accent4"/>
                </a:solidFill>
              </a:rPr>
              <a:t>Youth Applications due Jan. 31</a:t>
            </a:r>
            <a:br>
              <a:rPr lang="en-US" sz="2700" b="1" dirty="0">
                <a:solidFill>
                  <a:schemeClr val="accent1"/>
                </a:solidFill>
              </a:rPr>
            </a:br>
            <a:br>
              <a:rPr lang="en-US" sz="1200" b="1" dirty="0">
                <a:solidFill>
                  <a:schemeClr val="accent1"/>
                </a:solidFill>
              </a:rPr>
            </a:br>
            <a:r>
              <a:rPr lang="en-US" sz="1200" b="1" dirty="0">
                <a:solidFill>
                  <a:schemeClr val="accent1"/>
                </a:solidFill>
                <a:hlinkClick r:id="rId3"/>
              </a:rPr>
              <a:t>https://</a:t>
            </a:r>
            <a:r>
              <a:rPr lang="en-US" sz="1200" b="1" dirty="0" err="1">
                <a:solidFill>
                  <a:schemeClr val="accent1"/>
                </a:solidFill>
                <a:hlinkClick r:id="rId3"/>
              </a:rPr>
              <a:t>oa-bsa.org</a:t>
            </a:r>
            <a:r>
              <a:rPr lang="en-US" sz="1200" b="1" dirty="0">
                <a:solidFill>
                  <a:schemeClr val="accent1"/>
                </a:solidFill>
                <a:hlinkClick r:id="rId3"/>
              </a:rPr>
              <a:t>/program/events/</a:t>
            </a:r>
            <a:r>
              <a:rPr lang="en-US" sz="1200" b="1" dirty="0" err="1">
                <a:solidFill>
                  <a:schemeClr val="accent1"/>
                </a:solidFill>
                <a:hlinkClick r:id="rId3"/>
              </a:rPr>
              <a:t>noac</a:t>
            </a:r>
            <a:r>
              <a:rPr lang="en-US" sz="1200" b="1" dirty="0">
                <a:solidFill>
                  <a:schemeClr val="accent1"/>
                </a:solidFill>
                <a:hlinkClick r:id="rId3"/>
              </a:rPr>
              <a:t>/trailblazer-scholarship</a:t>
            </a:r>
            <a:br>
              <a:rPr lang="en-US" sz="1200" b="1" dirty="0">
                <a:solidFill>
                  <a:schemeClr val="accent1"/>
                </a:solidFill>
              </a:rPr>
            </a:br>
            <a:r>
              <a:rPr lang="en-US" sz="2700" b="1" dirty="0">
                <a:solidFill>
                  <a:schemeClr val="accent4"/>
                </a:solidFill>
              </a:rPr>
              <a:t>	</a:t>
            </a:r>
            <a:br>
              <a:rPr lang="en-US" sz="2700" b="1" dirty="0">
                <a:solidFill>
                  <a:schemeClr val="accent4"/>
                </a:solidFill>
              </a:rPr>
            </a:br>
            <a:br>
              <a:rPr lang="en-US" sz="2700" b="1" dirty="0">
                <a:solidFill>
                  <a:schemeClr val="accent4"/>
                </a:solidFill>
              </a:rPr>
            </a:br>
            <a:br>
              <a:rPr lang="en-US" sz="2700" b="1" dirty="0">
                <a:solidFill>
                  <a:schemeClr val="accent4"/>
                </a:solidFill>
              </a:rPr>
            </a:br>
            <a:br>
              <a:rPr lang="en-US" sz="2700" b="1" dirty="0">
                <a:solidFill>
                  <a:schemeClr val="accent4"/>
                </a:solidFill>
              </a:rPr>
            </a:br>
            <a:r>
              <a:rPr lang="en-US" sz="2700" b="1" dirty="0">
                <a:solidFill>
                  <a:schemeClr val="accent4"/>
                </a:solidFill>
              </a:rPr>
              <a:t>        Adult Sponsors Needed!</a:t>
            </a:r>
            <a:endParaRPr lang="en-US" sz="2700" b="1" dirty="0">
              <a:solidFill>
                <a:schemeClr val="accent1"/>
              </a:solidFill>
            </a:endParaRP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a:lstStyle/>
          <a:p>
            <a:r>
              <a:rPr lang="en-US"/>
              <a:t>NOAC 2024 – Seek new heights</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a:lstStyle/>
          <a:p>
            <a:fld id="{D8DA9DAA-006C-4F4B-980E-E3DF019B24E2}" type="slidenum">
              <a:rPr lang="en-US" smtClean="0"/>
              <a:pPr/>
              <a:t>16</a:t>
            </a:fld>
            <a:r>
              <a:rPr lang="en-US"/>
              <a:t> - LP</a:t>
            </a:r>
          </a:p>
        </p:txBody>
      </p:sp>
      <p:sp>
        <p:nvSpPr>
          <p:cNvPr id="5" name="Title 2">
            <a:extLst>
              <a:ext uri="{FF2B5EF4-FFF2-40B4-BE49-F238E27FC236}">
                <a16:creationId xmlns:a16="http://schemas.microsoft.com/office/drawing/2014/main" id="{30370E15-A56D-5487-A017-C02E5E7710DF}"/>
              </a:ext>
            </a:extLst>
          </p:cNvPr>
          <p:cNvSpPr txBox="1">
            <a:spLocks/>
          </p:cNvSpPr>
          <p:nvPr/>
        </p:nvSpPr>
        <p:spPr>
          <a:xfrm>
            <a:off x="6392665" y="205181"/>
            <a:ext cx="4783335" cy="1763325"/>
          </a:xfrm>
          <a:prstGeom prst="rect">
            <a:avLst/>
          </a:prstGeom>
        </p:spPr>
        <p:txBody>
          <a:bodyPr vert="horz" lIns="91440" tIns="45720" rIns="91440" bIns="45720" rtlCol="0" anchor="b">
            <a:normAutofit/>
          </a:bodyPr>
          <a:lstStyle>
            <a:lvl1pPr algn="l" defTabSz="914400" rtl="0" eaLnBrk="1" latinLnBrk="0" hangingPunct="1">
              <a:lnSpc>
                <a:spcPct val="110000"/>
              </a:lnSpc>
              <a:spcBef>
                <a:spcPts val="1000"/>
              </a:spcBef>
              <a:buNone/>
              <a:defRPr sz="3600" b="0" i="0" kern="1200" cap="none" baseline="0">
                <a:solidFill>
                  <a:schemeClr val="tx1"/>
                </a:solidFill>
                <a:latin typeface="+mj-lt"/>
                <a:ea typeface="+mj-ea"/>
                <a:cs typeface="+mj-cs"/>
              </a:defRPr>
            </a:lvl1pPr>
          </a:lstStyle>
          <a:p>
            <a:r>
              <a:rPr lang="en-US" sz="4900"/>
              <a:t>OA Trail Blazer Scholarship</a:t>
            </a:r>
          </a:p>
        </p:txBody>
      </p:sp>
      <p:pic>
        <p:nvPicPr>
          <p:cNvPr id="3" name="Picture 2">
            <a:extLst>
              <a:ext uri="{FF2B5EF4-FFF2-40B4-BE49-F238E27FC236}">
                <a16:creationId xmlns:a16="http://schemas.microsoft.com/office/drawing/2014/main" id="{AFF46959-B11E-6036-D58D-1C3F60424B20}"/>
              </a:ext>
            </a:extLst>
          </p:cNvPr>
          <p:cNvPicPr>
            <a:picLocks noChangeAspect="1"/>
          </p:cNvPicPr>
          <p:nvPr/>
        </p:nvPicPr>
        <p:blipFill rotWithShape="1">
          <a:blip r:embed="rId4"/>
          <a:srcRect t="3712" b="55212"/>
          <a:stretch/>
        </p:blipFill>
        <p:spPr>
          <a:xfrm>
            <a:off x="279037" y="313177"/>
            <a:ext cx="5221224" cy="1763325"/>
          </a:xfrm>
          <a:prstGeom prst="rect">
            <a:avLst/>
          </a:prstGeom>
        </p:spPr>
      </p:pic>
      <p:pic>
        <p:nvPicPr>
          <p:cNvPr id="4" name="Picture 3">
            <a:extLst>
              <a:ext uri="{FF2B5EF4-FFF2-40B4-BE49-F238E27FC236}">
                <a16:creationId xmlns:a16="http://schemas.microsoft.com/office/drawing/2014/main" id="{B3AD8E85-95BF-9969-956B-AB22979E7004}"/>
              </a:ext>
            </a:extLst>
          </p:cNvPr>
          <p:cNvPicPr>
            <a:picLocks noChangeAspect="1"/>
          </p:cNvPicPr>
          <p:nvPr/>
        </p:nvPicPr>
        <p:blipFill rotWithShape="1">
          <a:blip r:embed="rId5"/>
          <a:srcRect l="1167" r="1492" b="56666"/>
          <a:stretch/>
        </p:blipFill>
        <p:spPr>
          <a:xfrm>
            <a:off x="423989" y="3375679"/>
            <a:ext cx="4952344" cy="1825148"/>
          </a:xfrm>
          <a:prstGeom prst="rect">
            <a:avLst/>
          </a:prstGeom>
        </p:spPr>
      </p:pic>
      <p:pic>
        <p:nvPicPr>
          <p:cNvPr id="7" name="Picture 6">
            <a:extLst>
              <a:ext uri="{FF2B5EF4-FFF2-40B4-BE49-F238E27FC236}">
                <a16:creationId xmlns:a16="http://schemas.microsoft.com/office/drawing/2014/main" id="{BB34515B-4688-1716-8419-5CA0B864140B}"/>
              </a:ext>
            </a:extLst>
          </p:cNvPr>
          <p:cNvPicPr>
            <a:picLocks noChangeAspect="1"/>
          </p:cNvPicPr>
          <p:nvPr/>
        </p:nvPicPr>
        <p:blipFill rotWithShape="1">
          <a:blip r:embed="rId4"/>
          <a:srcRect t="70120"/>
          <a:stretch/>
        </p:blipFill>
        <p:spPr>
          <a:xfrm>
            <a:off x="279037" y="2084741"/>
            <a:ext cx="5221224" cy="1282699"/>
          </a:xfrm>
          <a:prstGeom prst="rect">
            <a:avLst/>
          </a:prstGeom>
        </p:spPr>
      </p:pic>
      <p:sp>
        <p:nvSpPr>
          <p:cNvPr id="15" name="Rectangle 14">
            <a:extLst>
              <a:ext uri="{FF2B5EF4-FFF2-40B4-BE49-F238E27FC236}">
                <a16:creationId xmlns:a16="http://schemas.microsoft.com/office/drawing/2014/main" id="{CDEC2CCC-FB43-2909-3F70-72A5C1DD6AC7}"/>
              </a:ext>
            </a:extLst>
          </p:cNvPr>
          <p:cNvSpPr/>
          <p:nvPr/>
        </p:nvSpPr>
        <p:spPr>
          <a:xfrm>
            <a:off x="423989" y="5209066"/>
            <a:ext cx="4952343" cy="136456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a:t>The memorabilia package* includes the following </a:t>
            </a:r>
            <a:r>
              <a:rPr lang="en-US" sz="1000" b="1"/>
              <a:t>special items</a:t>
            </a:r>
            <a:r>
              <a:rPr lang="en-US" sz="1000"/>
              <a:t>:</a:t>
            </a:r>
          </a:p>
          <a:p>
            <a:pPr algn="l"/>
            <a:r>
              <a:rPr lang="en-US" sz="1000"/>
              <a:t>- Trailblazer Neckerchief		- Trailblazer Patch</a:t>
            </a:r>
          </a:p>
          <a:p>
            <a:pPr algn="l"/>
            <a:r>
              <a:rPr lang="en-US" sz="1000"/>
              <a:t>- Trailblazer Chenille		- Trailblazer Coin</a:t>
            </a:r>
          </a:p>
          <a:p>
            <a:pPr algn="l"/>
            <a:r>
              <a:rPr lang="en-US" sz="1000"/>
              <a:t>- Trailblazer Pin</a:t>
            </a:r>
          </a:p>
          <a:p>
            <a:pPr algn="l"/>
            <a:endParaRPr lang="en-US" sz="1000"/>
          </a:p>
          <a:p>
            <a:pPr algn="l"/>
            <a:r>
              <a:rPr lang="en-US" sz="1000"/>
              <a:t>Every individual supporter of the Trailblazer Scholarship who purchases at least one memorabilia package AND registers to attend NOAC will be invited to an exclusive sponsor reception at the conference.</a:t>
            </a:r>
            <a:endParaRPr lang="en-US" sz="1000">
              <a:solidFill>
                <a:schemeClr val="tx1"/>
              </a:solidFill>
            </a:endParaRPr>
          </a:p>
        </p:txBody>
      </p:sp>
      <p:cxnSp>
        <p:nvCxnSpPr>
          <p:cNvPr id="20" name="Straight Arrow Connector 19">
            <a:extLst>
              <a:ext uri="{FF2B5EF4-FFF2-40B4-BE49-F238E27FC236}">
                <a16:creationId xmlns:a16="http://schemas.microsoft.com/office/drawing/2014/main" id="{E29534C4-D1A5-FF42-4355-33D6AEE09B1C}"/>
              </a:ext>
            </a:extLst>
          </p:cNvPr>
          <p:cNvCxnSpPr>
            <a:cxnSpLocks/>
          </p:cNvCxnSpPr>
          <p:nvPr/>
        </p:nvCxnSpPr>
        <p:spPr>
          <a:xfrm flipH="1">
            <a:off x="5894919" y="5069420"/>
            <a:ext cx="1280583"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6BF4D68-1F60-2157-89DF-2385824A4E05}"/>
              </a:ext>
            </a:extLst>
          </p:cNvPr>
          <p:cNvCxnSpPr>
            <a:cxnSpLocks/>
          </p:cNvCxnSpPr>
          <p:nvPr/>
        </p:nvCxnSpPr>
        <p:spPr>
          <a:xfrm flipH="1" flipV="1">
            <a:off x="5143500" y="1603852"/>
            <a:ext cx="1248155" cy="91395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B6E272B-CBF4-85B4-0A4F-DEB248105E95}"/>
              </a:ext>
            </a:extLst>
          </p:cNvPr>
          <p:cNvCxnSpPr>
            <a:cxnSpLocks/>
          </p:cNvCxnSpPr>
          <p:nvPr/>
        </p:nvCxnSpPr>
        <p:spPr>
          <a:xfrm>
            <a:off x="5376332" y="3367177"/>
            <a:ext cx="6148918" cy="0"/>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473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p:txBody>
          <a:bodyPr>
            <a:normAutofit/>
          </a:bodyPr>
          <a:lstStyle/>
          <a:p>
            <a:r>
              <a:rPr lang="en-US"/>
              <a:t>Advertise</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p:txBody>
          <a:bodyPr>
            <a:normAutofit/>
          </a:bodyPr>
          <a:lstStyle/>
          <a:p>
            <a:r>
              <a:rPr lang="en-US" sz="2400" b="1">
                <a:solidFill>
                  <a:schemeClr val="accent1"/>
                </a:solidFill>
              </a:rPr>
              <a:t>Go Back to your Unit:</a:t>
            </a:r>
          </a:p>
          <a:p>
            <a:endParaRPr lang="en-US" sz="1200" b="1">
              <a:solidFill>
                <a:schemeClr val="accent4"/>
              </a:solidFill>
            </a:endParaRPr>
          </a:p>
          <a:p>
            <a:r>
              <a:rPr lang="en-US" sz="1800" b="1">
                <a:solidFill>
                  <a:schemeClr val="accent4"/>
                </a:solidFill>
              </a:rPr>
              <a:t>     - Share Info with Your Scoutmaster</a:t>
            </a:r>
          </a:p>
          <a:p>
            <a:endParaRPr lang="en-US" sz="1200" b="1">
              <a:solidFill>
                <a:schemeClr val="accent4"/>
              </a:solidFill>
            </a:endParaRPr>
          </a:p>
          <a:p>
            <a:r>
              <a:rPr lang="en-US" sz="1800" b="1">
                <a:solidFill>
                  <a:schemeClr val="accent4"/>
                </a:solidFill>
              </a:rPr>
              <a:t>     - Promote OA Elections in Spring</a:t>
            </a:r>
          </a:p>
          <a:p>
            <a:endParaRPr lang="en-US" sz="1200" b="1">
              <a:solidFill>
                <a:schemeClr val="accent4"/>
              </a:solidFill>
            </a:endParaRPr>
          </a:p>
          <a:p>
            <a:r>
              <a:rPr lang="en-US" sz="1800" b="1">
                <a:solidFill>
                  <a:schemeClr val="accent4"/>
                </a:solidFill>
              </a:rPr>
              <a:t>     - Wear Your NOAC 2024 Patch</a:t>
            </a:r>
          </a:p>
          <a:p>
            <a:endParaRPr lang="en-US" sz="1200" b="1">
              <a:solidFill>
                <a:schemeClr val="accent4"/>
              </a:solidFill>
            </a:endParaRPr>
          </a:p>
          <a:p>
            <a:r>
              <a:rPr lang="en-US" sz="1800" b="1">
                <a:solidFill>
                  <a:schemeClr val="accent4"/>
                </a:solidFill>
              </a:rPr>
              <a:t>     - Promote Attending NOAC</a:t>
            </a:r>
          </a:p>
          <a:p>
            <a:endParaRPr lang="en-US" sz="1200" b="1">
              <a:solidFill>
                <a:schemeClr val="accent4"/>
              </a:solidFill>
            </a:endParaRPr>
          </a:p>
          <a:p>
            <a:r>
              <a:rPr lang="en-US" sz="1800" b="1" i="1">
                <a:solidFill>
                  <a:schemeClr val="accent1"/>
                </a:solidFill>
              </a:rPr>
              <a:t>     - </a:t>
            </a:r>
            <a:r>
              <a:rPr lang="en-US" sz="1800" b="1" i="1" u="sng">
                <a:solidFill>
                  <a:schemeClr val="accent1"/>
                </a:solidFill>
              </a:rPr>
              <a:t>Invite a Fellow </a:t>
            </a:r>
            <a:r>
              <a:rPr lang="en-US" sz="1800" b="1" i="1" u="sng" err="1">
                <a:solidFill>
                  <a:schemeClr val="accent1"/>
                </a:solidFill>
              </a:rPr>
              <a:t>Arrowman</a:t>
            </a:r>
            <a:r>
              <a:rPr lang="en-US" sz="1800" b="1" i="1" u="sng">
                <a:solidFill>
                  <a:schemeClr val="accent1"/>
                </a:solidFill>
              </a:rPr>
              <a:t>!</a:t>
            </a:r>
          </a:p>
        </p:txBody>
      </p:sp>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2"/>
          <a:srcRect t="177" b="177"/>
          <a:stretch/>
        </p:blipFill>
        <p:spPr>
          <a:xfrm>
            <a:off x="294691" y="1260835"/>
            <a:ext cx="5221225" cy="5318274"/>
          </a:xfrm>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17</a:t>
            </a:fld>
            <a:r>
              <a:rPr lang="en-US"/>
              <a:t> - AD</a:t>
            </a:r>
          </a:p>
        </p:txBody>
      </p:sp>
      <p:pic>
        <p:nvPicPr>
          <p:cNvPr id="5" name="Picture 4">
            <a:extLst>
              <a:ext uri="{FF2B5EF4-FFF2-40B4-BE49-F238E27FC236}">
                <a16:creationId xmlns:a16="http://schemas.microsoft.com/office/drawing/2014/main" id="{41790172-9CB2-9A31-57D0-68201A1BD1C9}"/>
              </a:ext>
            </a:extLst>
          </p:cNvPr>
          <p:cNvPicPr>
            <a:picLocks noChangeAspect="1"/>
          </p:cNvPicPr>
          <p:nvPr/>
        </p:nvPicPr>
        <p:blipFill>
          <a:blip r:embed="rId3"/>
          <a:stretch>
            <a:fillRect/>
          </a:stretch>
        </p:blipFill>
        <p:spPr>
          <a:xfrm>
            <a:off x="283463" y="312340"/>
            <a:ext cx="5231517" cy="2005415"/>
          </a:xfrm>
          <a:prstGeom prst="rect">
            <a:avLst/>
          </a:prstGeom>
        </p:spPr>
      </p:pic>
      <p:pic>
        <p:nvPicPr>
          <p:cNvPr id="9" name="Picture 8">
            <a:extLst>
              <a:ext uri="{FF2B5EF4-FFF2-40B4-BE49-F238E27FC236}">
                <a16:creationId xmlns:a16="http://schemas.microsoft.com/office/drawing/2014/main" id="{CBB2CC0B-C3E2-A0E9-5861-E76C8F4313AF}"/>
              </a:ext>
            </a:extLst>
          </p:cNvPr>
          <p:cNvPicPr>
            <a:picLocks noChangeAspect="1"/>
          </p:cNvPicPr>
          <p:nvPr/>
        </p:nvPicPr>
        <p:blipFill>
          <a:blip r:embed="rId4"/>
          <a:stretch>
            <a:fillRect/>
          </a:stretch>
        </p:blipFill>
        <p:spPr>
          <a:xfrm>
            <a:off x="283463" y="2558630"/>
            <a:ext cx="2459736" cy="2459736"/>
          </a:xfrm>
          <a:prstGeom prst="rect">
            <a:avLst/>
          </a:prstGeom>
        </p:spPr>
      </p:pic>
      <p:pic>
        <p:nvPicPr>
          <p:cNvPr id="12" name="Picture 11">
            <a:extLst>
              <a:ext uri="{FF2B5EF4-FFF2-40B4-BE49-F238E27FC236}">
                <a16:creationId xmlns:a16="http://schemas.microsoft.com/office/drawing/2014/main" id="{E1B3E0DE-750D-6391-D12F-EE33C591105B}"/>
              </a:ext>
            </a:extLst>
          </p:cNvPr>
          <p:cNvPicPr>
            <a:picLocks noChangeAspect="1"/>
          </p:cNvPicPr>
          <p:nvPr/>
        </p:nvPicPr>
        <p:blipFill>
          <a:blip r:embed="rId5"/>
          <a:stretch>
            <a:fillRect/>
          </a:stretch>
        </p:blipFill>
        <p:spPr>
          <a:xfrm>
            <a:off x="3073676" y="4147304"/>
            <a:ext cx="2431804" cy="2431804"/>
          </a:xfrm>
          <a:prstGeom prst="rect">
            <a:avLst/>
          </a:prstGeom>
        </p:spPr>
      </p:pic>
      <p:pic>
        <p:nvPicPr>
          <p:cNvPr id="25" name="Picture 24">
            <a:extLst>
              <a:ext uri="{FF2B5EF4-FFF2-40B4-BE49-F238E27FC236}">
                <a16:creationId xmlns:a16="http://schemas.microsoft.com/office/drawing/2014/main" id="{363C02B4-38E7-0A67-3908-BADA524AF02E}"/>
              </a:ext>
            </a:extLst>
          </p:cNvPr>
          <p:cNvPicPr>
            <a:picLocks noChangeAspect="1"/>
          </p:cNvPicPr>
          <p:nvPr/>
        </p:nvPicPr>
        <p:blipFill>
          <a:blip r:embed="rId6"/>
          <a:stretch>
            <a:fillRect/>
          </a:stretch>
        </p:blipFill>
        <p:spPr>
          <a:xfrm>
            <a:off x="296467" y="5301434"/>
            <a:ext cx="2431804" cy="1270813"/>
          </a:xfrm>
          <a:prstGeom prst="rect">
            <a:avLst/>
          </a:prstGeom>
        </p:spPr>
      </p:pic>
      <p:pic>
        <p:nvPicPr>
          <p:cNvPr id="4" name="Picture 3">
            <a:extLst>
              <a:ext uri="{FF2B5EF4-FFF2-40B4-BE49-F238E27FC236}">
                <a16:creationId xmlns:a16="http://schemas.microsoft.com/office/drawing/2014/main" id="{83E80613-CB9A-CBDD-9DFC-62EF7E34BC46}"/>
              </a:ext>
            </a:extLst>
          </p:cNvPr>
          <p:cNvPicPr>
            <a:picLocks noChangeAspect="1"/>
          </p:cNvPicPr>
          <p:nvPr/>
        </p:nvPicPr>
        <p:blipFill>
          <a:blip r:embed="rId7"/>
          <a:stretch>
            <a:fillRect/>
          </a:stretch>
        </p:blipFill>
        <p:spPr>
          <a:xfrm>
            <a:off x="3073675" y="2545065"/>
            <a:ext cx="2431803" cy="1367889"/>
          </a:xfrm>
          <a:prstGeom prst="rect">
            <a:avLst/>
          </a:prstGeom>
        </p:spPr>
      </p:pic>
    </p:spTree>
    <p:extLst>
      <p:ext uri="{BB962C8B-B14F-4D97-AF65-F5344CB8AC3E}">
        <p14:creationId xmlns:p14="http://schemas.microsoft.com/office/powerpoint/2010/main" val="402361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391656" y="339007"/>
            <a:ext cx="4434840" cy="886968"/>
          </a:xfrm>
        </p:spPr>
        <p:txBody>
          <a:bodyPr>
            <a:normAutofit/>
          </a:bodyPr>
          <a:lstStyle/>
          <a:p>
            <a:r>
              <a:rPr lang="en-US"/>
              <a:t>NOAC Info</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91654" y="1225974"/>
            <a:ext cx="4962146" cy="5632025"/>
          </a:xfrm>
        </p:spPr>
        <p:txBody>
          <a:bodyPr>
            <a:normAutofit fontScale="47500" lnSpcReduction="20000"/>
          </a:bodyPr>
          <a:lstStyle/>
          <a:p>
            <a:r>
              <a:rPr lang="en-US" sz="3800" b="1">
                <a:solidFill>
                  <a:schemeClr val="accent1"/>
                </a:solidFill>
                <a:latin typeface="+mj-lt"/>
              </a:rPr>
              <a:t>Tahosa Website – NOAC Page</a:t>
            </a:r>
          </a:p>
          <a:p>
            <a:r>
              <a:rPr lang="en-US" sz="3400" b="1">
                <a:solidFill>
                  <a:schemeClr val="accent4"/>
                </a:solidFill>
                <a:latin typeface="+mj-lt"/>
              </a:rPr>
              <a:t>     </a:t>
            </a:r>
            <a:r>
              <a:rPr lang="en-US" sz="3400" b="1" err="1">
                <a:solidFill>
                  <a:schemeClr val="accent4"/>
                </a:solidFill>
                <a:latin typeface="+mj-lt"/>
              </a:rPr>
              <a:t>Doubleknot</a:t>
            </a:r>
            <a:r>
              <a:rPr lang="en-US" sz="3400" b="1">
                <a:solidFill>
                  <a:schemeClr val="accent4"/>
                </a:solidFill>
                <a:latin typeface="+mj-lt"/>
              </a:rPr>
              <a:t> to make Payments</a:t>
            </a:r>
          </a:p>
          <a:p>
            <a:r>
              <a:rPr lang="en-US" sz="3400" b="1">
                <a:solidFill>
                  <a:schemeClr val="accent4"/>
                </a:solidFill>
                <a:latin typeface="+mj-lt"/>
              </a:rPr>
              <a:t>     https://</a:t>
            </a:r>
            <a:r>
              <a:rPr lang="en-US" sz="3400" b="1" err="1">
                <a:solidFill>
                  <a:schemeClr val="accent4"/>
                </a:solidFill>
                <a:latin typeface="+mj-lt"/>
              </a:rPr>
              <a:t>www.tahosalodge.org</a:t>
            </a:r>
            <a:r>
              <a:rPr lang="en-US" sz="3400" b="1">
                <a:solidFill>
                  <a:schemeClr val="accent4"/>
                </a:solidFill>
                <a:latin typeface="+mj-lt"/>
              </a:rPr>
              <a:t>/noac-2024</a:t>
            </a:r>
          </a:p>
          <a:p>
            <a:r>
              <a:rPr lang="en-US" sz="3800" b="1">
                <a:solidFill>
                  <a:schemeClr val="accent1"/>
                </a:solidFill>
                <a:latin typeface="+mj-lt"/>
              </a:rPr>
              <a:t>OA NOAC Website</a:t>
            </a:r>
          </a:p>
          <a:p>
            <a:r>
              <a:rPr lang="en-US" sz="3400" b="1">
                <a:solidFill>
                  <a:schemeClr val="accent4"/>
                </a:solidFill>
                <a:latin typeface="+mj-lt"/>
              </a:rPr>
              <a:t>     https://</a:t>
            </a:r>
            <a:r>
              <a:rPr lang="en-US" sz="3400" b="1" err="1">
                <a:solidFill>
                  <a:schemeClr val="accent4"/>
                </a:solidFill>
                <a:latin typeface="+mj-lt"/>
              </a:rPr>
              <a:t>oa-bsa.org</a:t>
            </a:r>
            <a:r>
              <a:rPr lang="en-US" sz="3400" b="1">
                <a:solidFill>
                  <a:schemeClr val="accent4"/>
                </a:solidFill>
                <a:latin typeface="+mj-lt"/>
              </a:rPr>
              <a:t>/program/events/noac </a:t>
            </a:r>
            <a:endParaRPr lang="en-US" sz="3400" b="1">
              <a:solidFill>
                <a:schemeClr val="accent1"/>
              </a:solidFill>
              <a:latin typeface="+mj-lt"/>
            </a:endParaRPr>
          </a:p>
          <a:p>
            <a:r>
              <a:rPr lang="en-US" sz="3800" b="1">
                <a:solidFill>
                  <a:schemeClr val="accent1"/>
                </a:solidFill>
                <a:latin typeface="+mj-lt"/>
              </a:rPr>
              <a:t>Instagram Handles</a:t>
            </a:r>
          </a:p>
          <a:p>
            <a:r>
              <a:rPr lang="en-US" sz="3400" b="1">
                <a:solidFill>
                  <a:schemeClr val="accent4"/>
                </a:solidFill>
                <a:latin typeface="+mj-lt"/>
              </a:rPr>
              <a:t>     @tahosanoac	  and     @oanoac</a:t>
            </a:r>
            <a:endParaRPr lang="en-US" sz="3400">
              <a:latin typeface="+mj-lt"/>
            </a:endParaRPr>
          </a:p>
          <a:p>
            <a:r>
              <a:rPr lang="en-US" sz="3800" b="1" err="1">
                <a:solidFill>
                  <a:schemeClr val="accent1"/>
                </a:solidFill>
                <a:latin typeface="+mj-lt"/>
              </a:rPr>
              <a:t>Lodgemaster</a:t>
            </a:r>
            <a:r>
              <a:rPr lang="en-US" sz="3800" b="1">
                <a:solidFill>
                  <a:schemeClr val="accent1"/>
                </a:solidFill>
                <a:latin typeface="+mj-lt"/>
              </a:rPr>
              <a:t> Emails</a:t>
            </a:r>
          </a:p>
          <a:p>
            <a:r>
              <a:rPr lang="en-US" sz="3400" b="1">
                <a:solidFill>
                  <a:schemeClr val="accent4"/>
                </a:solidFill>
                <a:latin typeface="+mj-lt"/>
              </a:rPr>
              <a:t>     Mass communications for the contingent</a:t>
            </a:r>
          </a:p>
          <a:p>
            <a:r>
              <a:rPr lang="en-US" sz="3800" b="1">
                <a:solidFill>
                  <a:schemeClr val="accent1"/>
                </a:solidFill>
                <a:latin typeface="+mj-lt"/>
              </a:rPr>
              <a:t>Contingent Communication</a:t>
            </a:r>
          </a:p>
          <a:p>
            <a:r>
              <a:rPr lang="en-US" sz="3400">
                <a:effectLst/>
                <a:latin typeface="+mj-lt"/>
              </a:rPr>
              <a:t>     </a:t>
            </a:r>
            <a:r>
              <a:rPr lang="en-US" sz="3400" b="1">
                <a:solidFill>
                  <a:schemeClr val="accent4"/>
                </a:solidFill>
                <a:latin typeface="+mj-lt"/>
              </a:rPr>
              <a:t>Slack App (for those Registered with the  </a:t>
            </a:r>
          </a:p>
          <a:p>
            <a:r>
              <a:rPr lang="en-US" sz="3400" b="1">
                <a:solidFill>
                  <a:schemeClr val="accent4"/>
                </a:solidFill>
                <a:latin typeface="+mj-lt"/>
              </a:rPr>
              <a:t>     Contingent)</a:t>
            </a:r>
          </a:p>
          <a:p>
            <a:r>
              <a:rPr lang="en-US" sz="3800" b="1">
                <a:solidFill>
                  <a:schemeClr val="accent1"/>
                </a:solidFill>
                <a:latin typeface="+mj-lt"/>
              </a:rPr>
              <a:t>NOAERS</a:t>
            </a:r>
          </a:p>
          <a:p>
            <a:r>
              <a:rPr lang="en-US" sz="3300" b="1">
                <a:solidFill>
                  <a:schemeClr val="accent4"/>
                </a:solidFill>
                <a:latin typeface="+mj-lt"/>
              </a:rPr>
              <a:t>     For Registered Contingent Delegates to Sign-</a:t>
            </a:r>
          </a:p>
          <a:p>
            <a:r>
              <a:rPr lang="en-US" sz="3300" b="1">
                <a:solidFill>
                  <a:schemeClr val="accent4"/>
                </a:solidFill>
                <a:latin typeface="+mj-lt"/>
              </a:rPr>
              <a:t>     up for training and activities at NOAC</a:t>
            </a:r>
            <a:endParaRPr lang="en-US" sz="3300">
              <a:effectLst/>
              <a:latin typeface="+mj-lt"/>
            </a:endParaRP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a:t>NOAC 2024 – Seek new heights</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18</a:t>
            </a:fld>
            <a:r>
              <a:rPr lang="en-US"/>
              <a:t> - AD</a:t>
            </a:r>
          </a:p>
        </p:txBody>
      </p:sp>
      <p:pic>
        <p:nvPicPr>
          <p:cNvPr id="3" name="Picture 2">
            <a:extLst>
              <a:ext uri="{FF2B5EF4-FFF2-40B4-BE49-F238E27FC236}">
                <a16:creationId xmlns:a16="http://schemas.microsoft.com/office/drawing/2014/main" id="{92A7671D-4038-97CD-9401-4041CE18BABF}"/>
              </a:ext>
            </a:extLst>
          </p:cNvPr>
          <p:cNvPicPr>
            <a:picLocks noChangeAspect="1"/>
          </p:cNvPicPr>
          <p:nvPr/>
        </p:nvPicPr>
        <p:blipFill>
          <a:blip r:embed="rId2"/>
          <a:stretch>
            <a:fillRect/>
          </a:stretch>
        </p:blipFill>
        <p:spPr>
          <a:xfrm>
            <a:off x="1969167" y="1785734"/>
            <a:ext cx="1905689" cy="2602798"/>
          </a:xfrm>
          <a:prstGeom prst="rect">
            <a:avLst/>
          </a:prstGeom>
        </p:spPr>
      </p:pic>
      <p:pic>
        <p:nvPicPr>
          <p:cNvPr id="4" name="Picture 3">
            <a:extLst>
              <a:ext uri="{FF2B5EF4-FFF2-40B4-BE49-F238E27FC236}">
                <a16:creationId xmlns:a16="http://schemas.microsoft.com/office/drawing/2014/main" id="{DFF7E880-75F3-B598-3AC0-685938915B65}"/>
              </a:ext>
            </a:extLst>
          </p:cNvPr>
          <p:cNvPicPr>
            <a:picLocks noChangeAspect="1"/>
          </p:cNvPicPr>
          <p:nvPr/>
        </p:nvPicPr>
        <p:blipFill>
          <a:blip r:embed="rId3"/>
          <a:stretch>
            <a:fillRect/>
          </a:stretch>
        </p:blipFill>
        <p:spPr>
          <a:xfrm>
            <a:off x="749132" y="301753"/>
            <a:ext cx="4309702" cy="1465609"/>
          </a:xfrm>
          <a:prstGeom prst="rect">
            <a:avLst/>
          </a:prstGeom>
        </p:spPr>
      </p:pic>
      <p:pic>
        <p:nvPicPr>
          <p:cNvPr id="10" name="Picture 9">
            <a:extLst>
              <a:ext uri="{FF2B5EF4-FFF2-40B4-BE49-F238E27FC236}">
                <a16:creationId xmlns:a16="http://schemas.microsoft.com/office/drawing/2014/main" id="{A789AD21-C5A1-794D-4450-3CE6F5DF951A}"/>
              </a:ext>
            </a:extLst>
          </p:cNvPr>
          <p:cNvPicPr>
            <a:picLocks noChangeAspect="1"/>
          </p:cNvPicPr>
          <p:nvPr/>
        </p:nvPicPr>
        <p:blipFill>
          <a:blip r:embed="rId4"/>
          <a:stretch>
            <a:fillRect/>
          </a:stretch>
        </p:blipFill>
        <p:spPr>
          <a:xfrm>
            <a:off x="749130" y="4399114"/>
            <a:ext cx="4309701" cy="2149330"/>
          </a:xfrm>
          <a:prstGeom prst="rect">
            <a:avLst/>
          </a:prstGeom>
        </p:spPr>
      </p:pic>
    </p:spTree>
    <p:extLst>
      <p:ext uri="{BB962C8B-B14F-4D97-AF65-F5344CB8AC3E}">
        <p14:creationId xmlns:p14="http://schemas.microsoft.com/office/powerpoint/2010/main" val="252136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3155683" y="-402162"/>
            <a:ext cx="7840402" cy="2884782"/>
          </a:xfrm>
        </p:spPr>
        <p:txBody>
          <a:bodyPr>
            <a:noAutofit/>
          </a:bodyPr>
          <a:lstStyle/>
          <a:p>
            <a:r>
              <a:rPr lang="en-US" sz="5400" b="1" cap="all" spc="400">
                <a:solidFill>
                  <a:schemeClr val="bg1"/>
                </a:solidFill>
                <a:latin typeface="+mn-lt"/>
              </a:rPr>
              <a:t>Seek new heights together at NOAC 2024!</a:t>
            </a:r>
            <a:endParaRPr lang="en-US" sz="5400"/>
          </a:p>
        </p:txBody>
      </p:sp>
      <p:pic>
        <p:nvPicPr>
          <p:cNvPr id="5" name="Picture 4">
            <a:extLst>
              <a:ext uri="{FF2B5EF4-FFF2-40B4-BE49-F238E27FC236}">
                <a16:creationId xmlns:a16="http://schemas.microsoft.com/office/drawing/2014/main" id="{1AD389F2-935A-82D9-6DF3-793F2150AEF8}"/>
              </a:ext>
            </a:extLst>
          </p:cNvPr>
          <p:cNvPicPr>
            <a:picLocks noChangeAspect="1"/>
          </p:cNvPicPr>
          <p:nvPr/>
        </p:nvPicPr>
        <p:blipFill>
          <a:blip r:embed="rId2"/>
          <a:stretch>
            <a:fillRect/>
          </a:stretch>
        </p:blipFill>
        <p:spPr>
          <a:xfrm>
            <a:off x="220425" y="2964975"/>
            <a:ext cx="11751150" cy="3701612"/>
          </a:xfrm>
          <a:prstGeom prst="rect">
            <a:avLst/>
          </a:prstGeom>
        </p:spPr>
      </p:pic>
      <p:sp>
        <p:nvSpPr>
          <p:cNvPr id="6" name="Cloud 5">
            <a:extLst>
              <a:ext uri="{FF2B5EF4-FFF2-40B4-BE49-F238E27FC236}">
                <a16:creationId xmlns:a16="http://schemas.microsoft.com/office/drawing/2014/main" id="{11BD74A9-F48A-04B0-8B72-E36D8B79414E}"/>
              </a:ext>
            </a:extLst>
          </p:cNvPr>
          <p:cNvSpPr/>
          <p:nvPr/>
        </p:nvSpPr>
        <p:spPr>
          <a:xfrm>
            <a:off x="10212916" y="737418"/>
            <a:ext cx="1828800" cy="1828800"/>
          </a:xfrm>
          <a:prstGeom prst="cloud">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latin typeface="Arial Rounded MT Bold" panose="020F0704030504030204" pitchFamily="34" charset="77"/>
                <a:cs typeface="Arial" panose="020B0604020202020204" pitchFamily="34" charset="0"/>
              </a:rPr>
              <a:t>?’s</a:t>
            </a:r>
          </a:p>
        </p:txBody>
      </p:sp>
      <p:sp>
        <p:nvSpPr>
          <p:cNvPr id="4" name="Scroll: Horizontal 3">
            <a:extLst>
              <a:ext uri="{FF2B5EF4-FFF2-40B4-BE49-F238E27FC236}">
                <a16:creationId xmlns:a16="http://schemas.microsoft.com/office/drawing/2014/main" id="{19E9FCFA-2C8D-7068-869D-B96E0DA07B1E}"/>
              </a:ext>
            </a:extLst>
          </p:cNvPr>
          <p:cNvSpPr/>
          <p:nvPr/>
        </p:nvSpPr>
        <p:spPr>
          <a:xfrm>
            <a:off x="158773" y="711154"/>
            <a:ext cx="3070992" cy="2066544"/>
          </a:xfrm>
          <a:prstGeom prst="horizontalScroll">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a:extLst>
              <a:ext uri="{FF2B5EF4-FFF2-40B4-BE49-F238E27FC236}">
                <a16:creationId xmlns:a16="http://schemas.microsoft.com/office/drawing/2014/main" id="{BD93C88D-9F1B-2409-3AE5-050A6982F31F}"/>
              </a:ext>
            </a:extLst>
          </p:cNvPr>
          <p:cNvSpPr>
            <a:spLocks noGrp="1"/>
          </p:cNvSpPr>
          <p:nvPr>
            <p:ph type="subTitle" idx="1"/>
          </p:nvPr>
        </p:nvSpPr>
        <p:spPr>
          <a:xfrm>
            <a:off x="402194" y="1000124"/>
            <a:ext cx="2730244" cy="1615600"/>
          </a:xfrm>
        </p:spPr>
        <p:txBody>
          <a:bodyPr>
            <a:normAutofit/>
          </a:bodyPr>
          <a:lstStyle/>
          <a:p>
            <a:r>
              <a:rPr lang="en-US" sz="2800" b="1" dirty="0">
                <a:solidFill>
                  <a:schemeClr val="accent1">
                    <a:lumMod val="50000"/>
                  </a:schemeClr>
                </a:solidFill>
                <a:latin typeface="Footlight MT Light" panose="020F0302020204030204" pitchFamily="34" charset="0"/>
              </a:rPr>
              <a:t>Next Contingent</a:t>
            </a:r>
          </a:p>
          <a:p>
            <a:r>
              <a:rPr lang="en-US" sz="2800" b="1" dirty="0">
                <a:solidFill>
                  <a:schemeClr val="accent1">
                    <a:lumMod val="50000"/>
                  </a:schemeClr>
                </a:solidFill>
                <a:latin typeface="Footlight MT Light" panose="020F0302020204030204" pitchFamily="34" charset="0"/>
              </a:rPr>
              <a:t>Meeting </a:t>
            </a:r>
          </a:p>
          <a:p>
            <a:r>
              <a:rPr lang="en-US" sz="2800" b="1" dirty="0">
                <a:solidFill>
                  <a:schemeClr val="accent1">
                    <a:lumMod val="50000"/>
                  </a:schemeClr>
                </a:solidFill>
                <a:latin typeface="Footlight MT Light" panose="020F0302020204030204" pitchFamily="34" charset="0"/>
              </a:rPr>
              <a:t>2/18</a:t>
            </a:r>
            <a:r>
              <a:rPr lang="en-US" sz="2500" b="1" dirty="0">
                <a:solidFill>
                  <a:schemeClr val="accent1">
                    <a:lumMod val="50000"/>
                  </a:schemeClr>
                </a:solidFill>
                <a:latin typeface="Footlight MT Light" panose="020F0302020204030204" pitchFamily="34" charset="0"/>
              </a:rPr>
              <a:t> @ </a:t>
            </a:r>
            <a:r>
              <a:rPr lang="en-US" sz="2800" b="1" dirty="0">
                <a:solidFill>
                  <a:schemeClr val="accent1">
                    <a:lumMod val="50000"/>
                  </a:schemeClr>
                </a:solidFill>
                <a:latin typeface="Footlight MT Light" panose="020F0302020204030204" pitchFamily="34" charset="0"/>
              </a:rPr>
              <a:t>7:00 pm</a:t>
            </a:r>
          </a:p>
        </p:txBody>
      </p:sp>
    </p:spTree>
    <p:extLst>
      <p:ext uri="{BB962C8B-B14F-4D97-AF65-F5344CB8AC3E}">
        <p14:creationId xmlns:p14="http://schemas.microsoft.com/office/powerpoint/2010/main" val="222788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alpha val="99842"/>
                <a:alpha val="100000"/>
                <a:alpha val="100000"/>
                <a:alpha val="99367"/>
                <a:alpha val="100000"/>
                <a:alpha val="100000"/>
                <a:alpha val="98101"/>
                <a:alpha val="100000"/>
                <a:alpha val="96994"/>
                <a:alpha val="100000"/>
                <a:alpha val="100000"/>
                <a:alpha val="95253"/>
                <a:alpha val="100000"/>
                <a:alpha val="93987"/>
                <a:alpha val="100000"/>
                <a:alpha val="100000"/>
                <a:alpha val="91772"/>
                <a:alpha val="100000"/>
                <a:alpha val="100000"/>
                <a:alpha val="89399"/>
                <a:alpha val="100000"/>
                <a:alpha val="87500"/>
                <a:alpha val="100000"/>
                <a:alpha val="100000"/>
                <a:alpha val="85127"/>
                <a:alpha val="100000"/>
                <a:alpha val="100000"/>
                <a:alpha val="82595"/>
                <a:alpha val="100000"/>
                <a:alpha val="81013"/>
                <a:alpha val="100000"/>
                <a:alpha val="100000"/>
                <a:alpha val="78797"/>
                <a:alpha val="100000"/>
                <a:alpha val="77532"/>
                <a:alpha val="100000"/>
                <a:alpha val="100000"/>
                <a:alpha val="75633"/>
                <a:alpha val="100000"/>
                <a:alpha val="74367"/>
                <a:alpha val="100000"/>
                <a:alpha val="100000"/>
                <a:alpha val="72627"/>
                <a:alpha val="100000"/>
                <a:alpha val="71835"/>
                <a:alpha val="100000"/>
                <a:alpha val="100000"/>
                <a:alpha val="70411"/>
                <a:alpha val="100000"/>
                <a:alpha val="100000"/>
                <a:alpha val="68829"/>
                <a:alpha val="100000"/>
                <a:alpha val="68038"/>
                <a:alpha val="100000"/>
                <a:alpha val="100000"/>
                <a:alpha val="66614"/>
                <a:alpha val="100000"/>
                <a:alpha val="65665"/>
                <a:alpha val="100000"/>
                <a:alpha val="100000"/>
                <a:alpha val="64082"/>
                <a:alpha val="100000"/>
                <a:alpha val="62816"/>
                <a:alpha val="100000"/>
                <a:alpha val="100000"/>
                <a:alpha val="60918"/>
                <a:alpha val="100000"/>
                <a:alpha val="59652"/>
                <a:alpha val="100000"/>
                <a:alpha val="100000"/>
                <a:alpha val="57437"/>
                <a:alpha val="100000"/>
                <a:alpha val="55854"/>
                <a:alpha val="100000"/>
                <a:alpha val="100000"/>
                <a:alpha val="53797"/>
                <a:alpha val="100000"/>
                <a:alpha val="52690"/>
                <a:alpha val="100000"/>
                <a:alpha val="100000"/>
                <a:alpha val="51108"/>
                <a:alpha val="100000"/>
                <a:alpha val="50316"/>
                <a:alpha val="100000"/>
                <a:alpha val="100000"/>
                <a:alpha val="48734"/>
                <a:alpha val="100000"/>
                <a:alpha val="47627"/>
                <a:alpha val="100000"/>
                <a:alpha val="100000"/>
                <a:alpha val="46361"/>
                <a:alpha val="100000"/>
                <a:alpha val="45570"/>
                <a:alpha val="100000"/>
                <a:alpha val="100000"/>
                <a:alpha val="44778"/>
                <a:alpha val="100000"/>
                <a:alpha val="44304"/>
                <a:alpha val="100000"/>
                <a:alpha val="100000"/>
                <a:alpha val="43829"/>
                <a:alpha val="100000"/>
                <a:alpha val="43513"/>
                <a:alpha val="100000"/>
                <a:alpha val="43038"/>
                <a:alpha val="100000"/>
                <a:alpha val="42722"/>
                <a:alpha val="100000"/>
                <a:alpha val="42405"/>
                <a:alpha val="42247"/>
                <a:alpha val="42405"/>
                <a:alpha val="42563"/>
                <a:alpha val="42722"/>
                <a:alpha val="42880"/>
                <a:alpha val="43038"/>
                <a:alpha val="43196"/>
                <a:alpha val="43354"/>
                <a:alpha val="100000"/>
                <a:alpha val="43829"/>
                <a:alpha val="43987"/>
                <a:alpha val="100000"/>
                <a:alpha val="44620"/>
                <a:alpha val="44778"/>
                <a:alpha val="100000"/>
                <a:alpha val="45570"/>
                <a:alpha val="100000"/>
                <a:alpha val="100000"/>
                <a:alpha val="46835"/>
                <a:alpha val="100000"/>
                <a:alpha val="47785"/>
                <a:alpha val="100000"/>
                <a:alpha val="100000"/>
                <a:alpha val="49525"/>
                <a:alpha val="100000"/>
                <a:alpha val="50791"/>
                <a:alpha val="100000"/>
                <a:alpha val="100000"/>
                <a:alpha val="52848"/>
                <a:alpha val="100000"/>
                <a:alpha val="100000"/>
                <a:alpha val="54747"/>
                <a:alpha val="100000"/>
                <a:alpha val="55854"/>
                <a:alpha val="100000"/>
                <a:alpha val="100000"/>
                <a:alpha val="57753"/>
                <a:alpha val="100000"/>
                <a:alpha val="58861"/>
                <a:alpha val="100000"/>
                <a:alpha val="100000"/>
                <a:alpha val="60285"/>
                <a:alpha val="100000"/>
                <a:alpha val="100000"/>
                <a:alpha val="61551"/>
                <a:alpha val="100000"/>
                <a:alpha val="62342"/>
                <a:alpha val="100000"/>
                <a:alpha val="100000"/>
                <a:alpha val="63608"/>
                <a:alpha val="100000"/>
                <a:alpha val="64241"/>
                <a:alpha val="100000"/>
                <a:alpha val="100000"/>
                <a:alpha val="65348"/>
                <a:alpha val="100000"/>
                <a:alpha val="65823"/>
                <a:alpha val="100000"/>
                <a:alpha val="100000"/>
                <a:alpha val="66772"/>
                <a:alpha val="100000"/>
                <a:alpha val="67405"/>
                <a:alpha val="100000"/>
                <a:alpha val="100000"/>
                <a:alpha val="68038"/>
                <a:alpha val="100000"/>
                <a:alpha val="68671"/>
                <a:alpha val="100000"/>
                <a:alpha val="100000"/>
                <a:alpha val="69304"/>
                <a:alpha val="69620"/>
                <a:alpha val="100000"/>
                <a:alpha val="100000"/>
                <a:alpha val="70411"/>
                <a:alpha val="70728"/>
                <a:alpha val="100000"/>
                <a:alpha val="71203"/>
                <a:alpha val="100000"/>
                <a:alpha val="71677"/>
                <a:alpha val="100000"/>
                <a:alpha val="100000"/>
                <a:alpha val="72152"/>
                <a:alpha val="100000"/>
                <a:alpha val="72468"/>
                <a:alpha val="100000"/>
                <a:alpha val="100000"/>
                <a:alpha val="72943"/>
                <a:alpha val="100000"/>
                <a:alpha val="73418"/>
                <a:alpha val="100000"/>
                <a:alpha val="74051"/>
                <a:alpha val="100000"/>
                <a:alpha val="74525"/>
                <a:alpha val="100000"/>
                <a:alpha val="100000"/>
                <a:alpha val="75475"/>
                <a:alpha val="100000"/>
                <a:alpha val="76266"/>
                <a:alpha val="100000"/>
                <a:alpha val="100000"/>
                <a:alpha val="77848"/>
                <a:alpha val="100000"/>
                <a:alpha val="78956"/>
                <a:alpha val="100000"/>
                <a:alpha val="100000"/>
                <a:alpha val="81171"/>
                <a:alpha val="100000"/>
                <a:alpha val="82911"/>
                <a:alpha val="100000"/>
                <a:alpha val="100000"/>
                <a:alpha val="85601"/>
                <a:alpha val="100000"/>
                <a:alpha val="87184"/>
                <a:alpha val="100000"/>
                <a:alpha val="100000"/>
                <a:alpha val="89399"/>
                <a:alpha val="100000"/>
                <a:alpha val="90981"/>
                <a:alpha val="100000"/>
                <a:alpha val="100000"/>
                <a:alpha val="93196"/>
                <a:alpha val="100000"/>
                <a:alpha val="94620"/>
                <a:alpha val="100000"/>
                <a:alpha val="100000"/>
                <a:alpha val="96677"/>
                <a:alpha val="100000"/>
                <a:alpha val="97943"/>
                <a:alpha val="100000"/>
                <a:alpha val="100000"/>
                <a:alpha val="99684"/>
                <a:alpha val="100000"/>
                <a:alpha val="96203"/>
                <a:alpha val="100000"/>
                <a:alpha val="100000"/>
                <a:alpha val="100000"/>
                <a:alpha val="89557"/>
                <a:alpha val="100000"/>
                <a:alpha val="100000"/>
                <a:alpha val="82278"/>
                <a:alpha val="100000"/>
                <a:alpha val="75949"/>
                <a:alpha val="100000"/>
                <a:alpha val="100000"/>
                <a:alpha val="68987"/>
                <a:alpha val="100000"/>
                <a:alpha val="64873"/>
                <a:alpha val="100000"/>
                <a:alpha val="100000"/>
                <a:alpha val="59019"/>
                <a:alpha val="100000"/>
                <a:alpha val="55380"/>
                <a:alpha val="100000"/>
                <a:alpha val="100000"/>
                <a:alpha val="50158"/>
                <a:alpha val="100000"/>
                <a:alpha val="47152"/>
                <a:alpha val="100000"/>
                <a:alpha val="100000"/>
                <a:alpha val="42405"/>
                <a:alpha val="100000"/>
                <a:alpha val="39399"/>
                <a:alpha val="100000"/>
                <a:alpha val="100000"/>
                <a:alpha val="35443"/>
                <a:alpha val="100000"/>
                <a:alpha val="33070"/>
                <a:alpha val="100000"/>
                <a:alpha val="100000"/>
                <a:alpha val="29272"/>
                <a:alpha val="100000"/>
                <a:alpha val="100000"/>
                <a:alpha val="25475"/>
                <a:alpha val="100000"/>
                <a:alpha val="23418"/>
                <a:alpha val="100000"/>
                <a:alpha val="100000"/>
                <a:alpha val="20728"/>
                <a:alpha val="100000"/>
                <a:alpha val="19304"/>
                <a:alpha val="100000"/>
                <a:alpha val="100000"/>
                <a:alpha val="17405"/>
                <a:alpha val="100000"/>
                <a:alpha val="16297"/>
                <a:alpha val="16139"/>
                <a:alpha val="100000"/>
                <a:alpha val="15506"/>
                <a:alpha val="100000"/>
                <a:alpha val="100000"/>
                <a:alpha val="15032"/>
                <a:alpha val="14873"/>
                <a:alpha val="15032"/>
                <a:alpha val="15190"/>
                <a:alpha val="15348"/>
                <a:alpha val="15506"/>
                <a:alpha val="15665"/>
                <a:alpha val="15823"/>
                <a:alpha val="100000"/>
                <a:alpha val="16139"/>
                <a:alpha val="100000"/>
                <a:alpha val="16614"/>
                <a:alpha val="100000"/>
                <a:alpha val="100000"/>
                <a:alpha val="17880"/>
                <a:alpha val="100000"/>
                <a:alpha val="18987"/>
                <a:alpha val="100000"/>
                <a:alpha val="100000"/>
                <a:alpha val="21203"/>
                <a:alpha val="100000"/>
                <a:alpha val="100000"/>
                <a:alpha val="23734"/>
                <a:alpha val="100000"/>
                <a:alpha val="25475"/>
                <a:alpha val="100000"/>
                <a:alpha val="28165"/>
                <a:alpha val="100000"/>
                <a:alpha val="30222"/>
                <a:alpha val="100000"/>
                <a:alpha val="100000"/>
                <a:alpha val="33386"/>
                <a:alpha val="100000"/>
                <a:alpha val="100000"/>
                <a:alpha val="36867"/>
                <a:alpha val="100000"/>
                <a:alpha val="39399"/>
                <a:alpha val="100000"/>
                <a:alpha val="100000"/>
                <a:alpha val="43038"/>
                <a:alpha val="100000"/>
                <a:alpha val="45570"/>
                <a:alpha val="100000"/>
                <a:alpha val="100000"/>
                <a:alpha val="49209"/>
                <a:alpha val="100000"/>
                <a:alpha val="100000"/>
                <a:alpha val="52848"/>
                <a:alpha val="100000"/>
                <a:alpha val="55063"/>
                <a:alpha val="100000"/>
                <a:alpha val="100000"/>
                <a:alpha val="58544"/>
                <a:alpha val="100000"/>
                <a:alpha val="100000"/>
                <a:alpha val="62025"/>
                <a:alpha val="100000"/>
                <a:alpha val="64082"/>
                <a:alpha val="100000"/>
                <a:alpha val="100000"/>
                <a:alpha val="67089"/>
                <a:alpha val="100000"/>
                <a:alpha val="68987"/>
                <a:alpha val="100000"/>
                <a:alpha val="100000"/>
                <a:alpha val="71835"/>
                <a:alpha val="100000"/>
                <a:alpha val="100000"/>
                <a:alpha val="74842"/>
                <a:alpha val="100000"/>
                <a:alpha val="76582"/>
                <a:alpha val="100000"/>
                <a:alpha val="100000"/>
                <a:alpha val="79114"/>
                <a:alpha val="100000"/>
                <a:alpha val="80854"/>
                <a:alpha val="100000"/>
                <a:alpha val="100000"/>
                <a:alpha val="82911"/>
                <a:alpha val="100000"/>
                <a:alpha val="84335"/>
                <a:alpha val="100000"/>
                <a:alpha val="100000"/>
                <a:alpha val="86234"/>
                <a:alpha val="100000"/>
                <a:alpha val="100000"/>
                <a:alpha val="88133"/>
                <a:alpha val="100000"/>
                <a:alpha val="89399"/>
                <a:alpha val="100000"/>
                <a:alpha val="100000"/>
                <a:alpha val="91297"/>
                <a:alpha val="100000"/>
                <a:alpha val="92563"/>
                <a:alpha val="100000"/>
                <a:alpha val="100000"/>
                <a:alpha val="94778"/>
                <a:alpha val="100000"/>
                <a:alpha val="96203"/>
                <a:alpha val="100000"/>
                <a:alpha val="100000"/>
                <a:alpha val="98259"/>
                <a:alpha val="100000"/>
                <a:alpha val="99684"/>
                <a:alpha val="100000"/>
              </a:schemeClr>
            </a:gs>
            <a:gs pos="0">
              <a:schemeClr val="accent2">
                <a:alpha val="99842"/>
                <a:alpha val="100000"/>
                <a:alpha val="100000"/>
                <a:alpha val="99367"/>
                <a:alpha val="100000"/>
                <a:alpha val="100000"/>
                <a:alpha val="98101"/>
                <a:alpha val="100000"/>
                <a:alpha val="96994"/>
                <a:alpha val="100000"/>
                <a:alpha val="100000"/>
                <a:alpha val="95253"/>
                <a:alpha val="100000"/>
                <a:alpha val="93987"/>
                <a:alpha val="100000"/>
                <a:alpha val="100000"/>
                <a:alpha val="91772"/>
                <a:alpha val="100000"/>
                <a:alpha val="100000"/>
                <a:alpha val="89399"/>
                <a:alpha val="100000"/>
                <a:alpha val="87500"/>
                <a:alpha val="100000"/>
                <a:alpha val="100000"/>
                <a:alpha val="85127"/>
                <a:alpha val="100000"/>
                <a:alpha val="100000"/>
                <a:alpha val="82595"/>
                <a:alpha val="100000"/>
                <a:alpha val="81013"/>
                <a:alpha val="100000"/>
                <a:alpha val="100000"/>
                <a:alpha val="78797"/>
                <a:alpha val="100000"/>
                <a:alpha val="77532"/>
                <a:alpha val="100000"/>
                <a:alpha val="100000"/>
                <a:alpha val="75633"/>
                <a:alpha val="100000"/>
                <a:alpha val="74367"/>
                <a:alpha val="100000"/>
                <a:alpha val="100000"/>
                <a:alpha val="72627"/>
                <a:alpha val="100000"/>
                <a:alpha val="71835"/>
                <a:alpha val="100000"/>
                <a:alpha val="100000"/>
                <a:alpha val="70411"/>
                <a:alpha val="100000"/>
                <a:alpha val="100000"/>
                <a:alpha val="68829"/>
                <a:alpha val="100000"/>
                <a:alpha val="68038"/>
                <a:alpha val="100000"/>
                <a:alpha val="100000"/>
                <a:alpha val="66614"/>
                <a:alpha val="100000"/>
                <a:alpha val="65665"/>
                <a:alpha val="100000"/>
                <a:alpha val="100000"/>
                <a:alpha val="64082"/>
                <a:alpha val="100000"/>
                <a:alpha val="62816"/>
                <a:alpha val="100000"/>
                <a:alpha val="100000"/>
                <a:alpha val="60918"/>
                <a:alpha val="100000"/>
                <a:alpha val="59652"/>
                <a:alpha val="100000"/>
                <a:alpha val="100000"/>
                <a:alpha val="57437"/>
                <a:alpha val="100000"/>
                <a:alpha val="55854"/>
                <a:alpha val="100000"/>
                <a:alpha val="100000"/>
                <a:alpha val="53797"/>
                <a:alpha val="100000"/>
                <a:alpha val="52690"/>
                <a:alpha val="100000"/>
                <a:alpha val="100000"/>
                <a:alpha val="51108"/>
                <a:alpha val="100000"/>
                <a:alpha val="50316"/>
                <a:alpha val="100000"/>
                <a:alpha val="100000"/>
                <a:alpha val="48734"/>
                <a:alpha val="100000"/>
                <a:alpha val="47627"/>
                <a:alpha val="100000"/>
                <a:alpha val="100000"/>
                <a:alpha val="46361"/>
                <a:alpha val="100000"/>
                <a:alpha val="45570"/>
                <a:alpha val="100000"/>
                <a:alpha val="100000"/>
                <a:alpha val="44778"/>
                <a:alpha val="100000"/>
                <a:alpha val="44304"/>
                <a:alpha val="100000"/>
                <a:alpha val="100000"/>
                <a:alpha val="43829"/>
                <a:alpha val="100000"/>
                <a:alpha val="43513"/>
                <a:alpha val="100000"/>
                <a:alpha val="43038"/>
                <a:alpha val="100000"/>
                <a:alpha val="42722"/>
                <a:alpha val="100000"/>
                <a:alpha val="42405"/>
                <a:alpha val="42247"/>
                <a:alpha val="42405"/>
                <a:alpha val="42563"/>
                <a:alpha val="42722"/>
                <a:alpha val="42880"/>
                <a:alpha val="43038"/>
                <a:alpha val="43196"/>
                <a:alpha val="43354"/>
                <a:alpha val="100000"/>
                <a:alpha val="43829"/>
                <a:alpha val="43987"/>
                <a:alpha val="100000"/>
                <a:alpha val="44620"/>
                <a:alpha val="44778"/>
                <a:alpha val="100000"/>
                <a:alpha val="45570"/>
                <a:alpha val="100000"/>
                <a:alpha val="100000"/>
                <a:alpha val="46835"/>
                <a:alpha val="100000"/>
                <a:alpha val="47785"/>
                <a:alpha val="100000"/>
                <a:alpha val="100000"/>
                <a:alpha val="49525"/>
                <a:alpha val="100000"/>
                <a:alpha val="50791"/>
                <a:alpha val="100000"/>
                <a:alpha val="100000"/>
                <a:alpha val="52848"/>
                <a:alpha val="100000"/>
                <a:alpha val="100000"/>
                <a:alpha val="54747"/>
                <a:alpha val="100000"/>
                <a:alpha val="55854"/>
                <a:alpha val="100000"/>
                <a:alpha val="100000"/>
                <a:alpha val="57753"/>
                <a:alpha val="100000"/>
                <a:alpha val="58861"/>
                <a:alpha val="100000"/>
                <a:alpha val="100000"/>
                <a:alpha val="60285"/>
                <a:alpha val="100000"/>
                <a:alpha val="100000"/>
                <a:alpha val="61551"/>
                <a:alpha val="100000"/>
                <a:alpha val="62342"/>
                <a:alpha val="100000"/>
                <a:alpha val="100000"/>
                <a:alpha val="63608"/>
                <a:alpha val="100000"/>
                <a:alpha val="64241"/>
                <a:alpha val="100000"/>
                <a:alpha val="100000"/>
                <a:alpha val="65348"/>
                <a:alpha val="100000"/>
                <a:alpha val="65823"/>
                <a:alpha val="100000"/>
                <a:alpha val="100000"/>
                <a:alpha val="66772"/>
                <a:alpha val="100000"/>
                <a:alpha val="67405"/>
                <a:alpha val="100000"/>
                <a:alpha val="100000"/>
                <a:alpha val="68038"/>
                <a:alpha val="100000"/>
                <a:alpha val="68671"/>
                <a:alpha val="100000"/>
                <a:alpha val="100000"/>
                <a:alpha val="69304"/>
                <a:alpha val="69620"/>
                <a:alpha val="100000"/>
                <a:alpha val="100000"/>
                <a:alpha val="70411"/>
                <a:alpha val="70728"/>
                <a:alpha val="100000"/>
                <a:alpha val="71203"/>
                <a:alpha val="100000"/>
                <a:alpha val="71677"/>
                <a:alpha val="100000"/>
                <a:alpha val="100000"/>
                <a:alpha val="72152"/>
                <a:alpha val="100000"/>
                <a:alpha val="72468"/>
                <a:alpha val="100000"/>
                <a:alpha val="100000"/>
                <a:alpha val="72943"/>
                <a:alpha val="100000"/>
                <a:alpha val="73418"/>
                <a:alpha val="100000"/>
                <a:alpha val="74051"/>
                <a:alpha val="100000"/>
                <a:alpha val="74525"/>
                <a:alpha val="100000"/>
                <a:alpha val="100000"/>
                <a:alpha val="75475"/>
                <a:alpha val="100000"/>
                <a:alpha val="76266"/>
                <a:alpha val="100000"/>
                <a:alpha val="100000"/>
                <a:alpha val="77848"/>
                <a:alpha val="100000"/>
                <a:alpha val="78956"/>
                <a:alpha val="100000"/>
                <a:alpha val="100000"/>
                <a:alpha val="81171"/>
                <a:alpha val="100000"/>
                <a:alpha val="82911"/>
                <a:alpha val="100000"/>
                <a:alpha val="100000"/>
                <a:alpha val="85601"/>
                <a:alpha val="100000"/>
                <a:alpha val="87184"/>
                <a:alpha val="100000"/>
                <a:alpha val="100000"/>
                <a:alpha val="89399"/>
                <a:alpha val="100000"/>
                <a:alpha val="90981"/>
                <a:alpha val="100000"/>
                <a:alpha val="100000"/>
                <a:alpha val="93196"/>
                <a:alpha val="100000"/>
                <a:alpha val="94620"/>
                <a:alpha val="100000"/>
                <a:alpha val="100000"/>
                <a:alpha val="96677"/>
                <a:alpha val="100000"/>
                <a:alpha val="97943"/>
                <a:alpha val="100000"/>
                <a:alpha val="100000"/>
                <a:alpha val="99684"/>
                <a:alpha val="100000"/>
                <a:alpha val="96203"/>
                <a:alpha val="100000"/>
                <a:alpha val="100000"/>
                <a:alpha val="100000"/>
                <a:alpha val="89557"/>
                <a:alpha val="100000"/>
                <a:alpha val="100000"/>
                <a:alpha val="82278"/>
                <a:alpha val="100000"/>
                <a:alpha val="75949"/>
                <a:alpha val="100000"/>
                <a:alpha val="100000"/>
                <a:alpha val="68987"/>
                <a:alpha val="100000"/>
                <a:alpha val="64873"/>
                <a:alpha val="100000"/>
                <a:alpha val="100000"/>
                <a:alpha val="59019"/>
                <a:alpha val="100000"/>
                <a:alpha val="55380"/>
                <a:alpha val="100000"/>
                <a:alpha val="100000"/>
                <a:alpha val="50158"/>
                <a:alpha val="100000"/>
                <a:alpha val="47152"/>
                <a:alpha val="100000"/>
                <a:alpha val="100000"/>
                <a:alpha val="42405"/>
                <a:alpha val="100000"/>
                <a:alpha val="39399"/>
                <a:alpha val="100000"/>
                <a:alpha val="100000"/>
                <a:alpha val="35443"/>
                <a:alpha val="100000"/>
                <a:alpha val="33070"/>
                <a:alpha val="100000"/>
                <a:alpha val="100000"/>
                <a:alpha val="29272"/>
                <a:alpha val="100000"/>
                <a:alpha val="100000"/>
                <a:alpha val="25475"/>
                <a:alpha val="100000"/>
                <a:alpha val="23418"/>
                <a:alpha val="100000"/>
                <a:alpha val="100000"/>
                <a:alpha val="20728"/>
                <a:alpha val="100000"/>
                <a:alpha val="19304"/>
                <a:alpha val="100000"/>
                <a:alpha val="100000"/>
                <a:alpha val="17405"/>
                <a:alpha val="100000"/>
                <a:alpha val="16297"/>
                <a:alpha val="16139"/>
                <a:alpha val="100000"/>
                <a:alpha val="15506"/>
                <a:alpha val="100000"/>
                <a:alpha val="100000"/>
                <a:alpha val="15032"/>
                <a:alpha val="14873"/>
                <a:alpha val="15032"/>
                <a:alpha val="15190"/>
                <a:alpha val="15348"/>
                <a:alpha val="15506"/>
                <a:alpha val="15665"/>
                <a:alpha val="15823"/>
                <a:alpha val="100000"/>
                <a:alpha val="16139"/>
                <a:alpha val="100000"/>
                <a:alpha val="16614"/>
                <a:alpha val="100000"/>
                <a:alpha val="100000"/>
                <a:alpha val="17880"/>
                <a:alpha val="100000"/>
                <a:alpha val="18987"/>
                <a:alpha val="100000"/>
                <a:alpha val="100000"/>
                <a:alpha val="21203"/>
                <a:alpha val="100000"/>
                <a:alpha val="100000"/>
                <a:alpha val="23734"/>
                <a:alpha val="100000"/>
                <a:alpha val="25475"/>
                <a:alpha val="100000"/>
                <a:alpha val="28165"/>
                <a:alpha val="100000"/>
                <a:alpha val="30222"/>
                <a:alpha val="100000"/>
                <a:alpha val="100000"/>
                <a:alpha val="33386"/>
                <a:alpha val="100000"/>
                <a:alpha val="100000"/>
                <a:alpha val="36867"/>
                <a:alpha val="100000"/>
                <a:alpha val="39399"/>
                <a:alpha val="100000"/>
                <a:alpha val="100000"/>
                <a:alpha val="43038"/>
                <a:alpha val="100000"/>
                <a:alpha val="45570"/>
                <a:alpha val="100000"/>
                <a:alpha val="100000"/>
                <a:alpha val="49209"/>
                <a:alpha val="100000"/>
                <a:alpha val="100000"/>
                <a:alpha val="52848"/>
                <a:alpha val="100000"/>
                <a:alpha val="55063"/>
                <a:alpha val="100000"/>
                <a:alpha val="100000"/>
                <a:alpha val="58544"/>
                <a:alpha val="100000"/>
                <a:alpha val="100000"/>
                <a:alpha val="62025"/>
                <a:alpha val="100000"/>
                <a:alpha val="64082"/>
                <a:alpha val="100000"/>
                <a:alpha val="100000"/>
                <a:alpha val="67089"/>
                <a:alpha val="100000"/>
                <a:alpha val="68987"/>
                <a:alpha val="100000"/>
                <a:alpha val="100000"/>
                <a:alpha val="71835"/>
                <a:alpha val="100000"/>
                <a:alpha val="100000"/>
                <a:alpha val="74842"/>
                <a:alpha val="100000"/>
                <a:alpha val="76582"/>
                <a:alpha val="100000"/>
                <a:alpha val="100000"/>
                <a:alpha val="79114"/>
                <a:alpha val="100000"/>
                <a:alpha val="80854"/>
                <a:alpha val="100000"/>
                <a:alpha val="100000"/>
                <a:alpha val="82911"/>
                <a:alpha val="100000"/>
                <a:alpha val="84335"/>
                <a:alpha val="100000"/>
                <a:alpha val="100000"/>
                <a:alpha val="86234"/>
                <a:alpha val="100000"/>
                <a:alpha val="100000"/>
                <a:alpha val="88133"/>
                <a:alpha val="100000"/>
                <a:alpha val="89399"/>
                <a:alpha val="100000"/>
                <a:alpha val="100000"/>
                <a:alpha val="91297"/>
                <a:alpha val="100000"/>
                <a:alpha val="92563"/>
                <a:alpha val="100000"/>
                <a:alpha val="100000"/>
                <a:alpha val="94778"/>
                <a:alpha val="100000"/>
                <a:alpha val="96203"/>
                <a:alpha val="100000"/>
                <a:alpha val="100000"/>
                <a:alpha val="98259"/>
                <a:alpha val="100000"/>
                <a:alpha val="99684"/>
                <a:alpha val="100000"/>
              </a:schemeClr>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9EB4C7-5BE2-6E03-8D94-E45EEFBEC59C}"/>
              </a:ext>
            </a:extLst>
          </p:cNvPr>
          <p:cNvPicPr>
            <a:picLocks noChangeAspect="1"/>
          </p:cNvPicPr>
          <p:nvPr/>
        </p:nvPicPr>
        <p:blipFill>
          <a:blip r:embed="rId2"/>
          <a:stretch>
            <a:fillRect/>
          </a:stretch>
        </p:blipFill>
        <p:spPr>
          <a:xfrm>
            <a:off x="1079502" y="1877059"/>
            <a:ext cx="8403165" cy="4705772"/>
          </a:xfrm>
          <a:prstGeom prst="rect">
            <a:avLst/>
          </a:prstGeom>
        </p:spPr>
      </p:pic>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164167" y="585216"/>
            <a:ext cx="9872641" cy="1298617"/>
          </a:xfrm>
        </p:spPr>
        <p:txBody>
          <a:bodyPr>
            <a:normAutofit fontScale="90000"/>
          </a:bodyPr>
          <a:lstStyle/>
          <a:p>
            <a:pPr algn="l"/>
            <a:r>
              <a:rPr lang="en-US" sz="2700" dirty="0"/>
              <a:t>January 14, 2024</a:t>
            </a:r>
            <a:r>
              <a:rPr lang="en-US" sz="4400" dirty="0"/>
              <a:t>				</a:t>
            </a:r>
            <a:r>
              <a:rPr lang="en-US" dirty="0"/>
              <a:t>Agenda</a:t>
            </a: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5160604" y="1883834"/>
            <a:ext cx="5833872" cy="4593082"/>
          </a:xfrm>
        </p:spPr>
        <p:txBody>
          <a:bodyPr>
            <a:noAutofit/>
          </a:bodyPr>
          <a:lstStyle/>
          <a:p>
            <a:pPr>
              <a:lnSpc>
                <a:spcPct val="150000"/>
              </a:lnSpc>
            </a:pPr>
            <a:r>
              <a:rPr lang="en-US" sz="2400" b="1" dirty="0"/>
              <a:t>Housekeeping</a:t>
            </a:r>
          </a:p>
          <a:p>
            <a:pPr>
              <a:lnSpc>
                <a:spcPct val="150000"/>
              </a:lnSpc>
            </a:pPr>
            <a:r>
              <a:rPr lang="en-US" sz="2400" b="1" dirty="0"/>
              <a:t>Contingent Payment Update</a:t>
            </a:r>
          </a:p>
          <a:p>
            <a:pPr>
              <a:lnSpc>
                <a:spcPct val="150000"/>
              </a:lnSpc>
            </a:pPr>
            <a:r>
              <a:rPr lang="en-US" sz="2400" b="1" dirty="0"/>
              <a:t>Committee Reports</a:t>
            </a:r>
          </a:p>
          <a:p>
            <a:pPr>
              <a:lnSpc>
                <a:spcPct val="150000"/>
              </a:lnSpc>
            </a:pPr>
            <a:r>
              <a:rPr lang="en-US" sz="2400" b="1" dirty="0"/>
              <a:t>Other Fundraising</a:t>
            </a:r>
          </a:p>
          <a:p>
            <a:pPr>
              <a:lnSpc>
                <a:spcPct val="150000"/>
              </a:lnSpc>
            </a:pPr>
            <a:r>
              <a:rPr lang="en-US" sz="2400" b="1" dirty="0"/>
              <a:t>Get-Together</a:t>
            </a:r>
          </a:p>
          <a:p>
            <a:pPr>
              <a:lnSpc>
                <a:spcPct val="150000"/>
              </a:lnSpc>
            </a:pPr>
            <a:r>
              <a:rPr lang="en-US" sz="2400" b="1" dirty="0"/>
              <a:t>Trail Blazer Scholarship</a:t>
            </a:r>
          </a:p>
          <a:p>
            <a:pPr>
              <a:lnSpc>
                <a:spcPct val="150000"/>
              </a:lnSpc>
            </a:pPr>
            <a:r>
              <a:rPr lang="en-US" sz="2400" b="1" dirty="0"/>
              <a:t>Advertise</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rot="16200000">
            <a:off x="-718307" y="1717743"/>
            <a:ext cx="3179373" cy="416243"/>
          </a:xfrm>
        </p:spPr>
        <p:txBody>
          <a:bodyPr/>
          <a:lstStyle/>
          <a:p>
            <a:r>
              <a:rPr lang="en-US"/>
              <a:t>NOAC 2024 - Seek New Heights</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pPr/>
              <a:t>2</a:t>
            </a:fld>
            <a:endParaRPr lang="en-US"/>
          </a:p>
        </p:txBody>
      </p:sp>
    </p:spTree>
    <p:extLst>
      <p:ext uri="{BB962C8B-B14F-4D97-AF65-F5344CB8AC3E}">
        <p14:creationId xmlns:p14="http://schemas.microsoft.com/office/powerpoint/2010/main" val="1613598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a:xfrm>
            <a:off x="31752" y="0"/>
            <a:ext cx="9144000" cy="2698750"/>
          </a:xfrm>
        </p:spPr>
        <p:txBody>
          <a:bodyPr>
            <a:noAutofit/>
          </a:bodyPr>
          <a:lstStyle/>
          <a:p>
            <a:r>
              <a:rPr lang="en-US" sz="5400" b="1" cap="all" spc="400">
                <a:solidFill>
                  <a:schemeClr val="bg1"/>
                </a:solidFill>
                <a:latin typeface="+mn-lt"/>
              </a:rPr>
              <a:t>THANK YOU fOR YOUR tIME AND SUPPORT</a:t>
            </a:r>
            <a:endParaRPr lang="en-US" sz="5400"/>
          </a:p>
        </p:txBody>
      </p:sp>
      <p:pic>
        <p:nvPicPr>
          <p:cNvPr id="5" name="Picture 4">
            <a:extLst>
              <a:ext uri="{FF2B5EF4-FFF2-40B4-BE49-F238E27FC236}">
                <a16:creationId xmlns:a16="http://schemas.microsoft.com/office/drawing/2014/main" id="{1AD389F2-935A-82D9-6DF3-793F2150AEF8}"/>
              </a:ext>
            </a:extLst>
          </p:cNvPr>
          <p:cNvPicPr>
            <a:picLocks noChangeAspect="1"/>
          </p:cNvPicPr>
          <p:nvPr/>
        </p:nvPicPr>
        <p:blipFill>
          <a:blip r:embed="rId2"/>
          <a:stretch>
            <a:fillRect/>
          </a:stretch>
        </p:blipFill>
        <p:spPr>
          <a:xfrm>
            <a:off x="220425" y="2964975"/>
            <a:ext cx="11751150" cy="3701612"/>
          </a:xfrm>
          <a:prstGeom prst="rect">
            <a:avLst/>
          </a:prstGeom>
        </p:spPr>
      </p:pic>
    </p:spTree>
    <p:extLst>
      <p:ext uri="{BB962C8B-B14F-4D97-AF65-F5344CB8AC3E}">
        <p14:creationId xmlns:p14="http://schemas.microsoft.com/office/powerpoint/2010/main" val="107807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43762" y="1091615"/>
            <a:ext cx="6190488" cy="1003893"/>
          </a:xfrm>
        </p:spPr>
        <p:txBody>
          <a:bodyPr>
            <a:normAutofit/>
          </a:bodyPr>
          <a:lstStyle/>
          <a:p>
            <a:r>
              <a:rPr lang="en-US"/>
              <a:t>Housekeeping</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a:t>NOAC 2024 – Seek New Heights</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96333" y="2264585"/>
            <a:ext cx="8688917" cy="4456889"/>
          </a:xfrm>
        </p:spPr>
        <p:txBody>
          <a:bodyPr>
            <a:noAutofit/>
          </a:bodyPr>
          <a:lstStyle/>
          <a:p>
            <a:r>
              <a:rPr lang="en-US" sz="2800" b="1">
                <a:solidFill>
                  <a:schemeClr val="accent1"/>
                </a:solidFill>
                <a:latin typeface="Univers" panose="020B0503020202020204" pitchFamily="34" charset="0"/>
              </a:rPr>
              <a:t>Arrow ID</a:t>
            </a:r>
            <a:r>
              <a:rPr lang="en-US" sz="1800" b="1">
                <a:solidFill>
                  <a:schemeClr val="accent1"/>
                </a:solidFill>
                <a:latin typeface="Univers" panose="020B0503020202020204" pitchFamily="34" charset="0"/>
              </a:rPr>
              <a:t> </a:t>
            </a:r>
            <a:r>
              <a:rPr lang="en-US" sz="1800" b="1">
                <a:solidFill>
                  <a:schemeClr val="accent4"/>
                </a:solidFill>
                <a:latin typeface="Univers" panose="020B0503020202020204" pitchFamily="34" charset="0"/>
              </a:rPr>
              <a:t>All communications from the Lodge depend on                              the info entered in Arrow ID. Check email from the Lodge.</a:t>
            </a:r>
            <a:endParaRPr lang="en-US" sz="1800" b="1">
              <a:solidFill>
                <a:schemeClr val="accent1"/>
              </a:solidFill>
              <a:latin typeface="Univers" panose="020B0503020202020204" pitchFamily="34" charset="0"/>
            </a:endParaRPr>
          </a:p>
          <a:p>
            <a:r>
              <a:rPr lang="en-US" sz="2800" b="1">
                <a:solidFill>
                  <a:schemeClr val="accent1"/>
                </a:solidFill>
                <a:latin typeface="Univers" panose="020B0503020202020204" pitchFamily="34" charset="0"/>
              </a:rPr>
              <a:t>Slack</a:t>
            </a:r>
            <a:r>
              <a:rPr lang="en-US" sz="1800" b="1">
                <a:solidFill>
                  <a:schemeClr val="accent4"/>
                </a:solidFill>
                <a:latin typeface="Univers" panose="020B0503020202020204" pitchFamily="34" charset="0"/>
              </a:rPr>
              <a:t> We will use to communicate before and during NOAC.                              Committees can communicate and collaborate.</a:t>
            </a:r>
          </a:p>
          <a:p>
            <a:pPr>
              <a:lnSpc>
                <a:spcPct val="100000"/>
              </a:lnSpc>
            </a:pPr>
            <a:r>
              <a:rPr lang="en-US" sz="1800" b="1">
                <a:solidFill>
                  <a:schemeClr val="accent1"/>
                </a:solidFill>
                <a:effectLst/>
                <a:latin typeface="Univers" panose="020B0503020202020204" pitchFamily="34" charset="0"/>
              </a:rPr>
              <a:t>YPT:</a:t>
            </a:r>
            <a:r>
              <a:rPr lang="en-US" sz="1800" b="1">
                <a:solidFill>
                  <a:schemeClr val="accent4"/>
                </a:solidFill>
                <a:effectLst/>
                <a:latin typeface="Univers" panose="020B0503020202020204" pitchFamily="34" charset="0"/>
              </a:rPr>
              <a:t> 	   Change Your </a:t>
            </a:r>
            <a:r>
              <a:rPr lang="en-US" sz="1800" b="1">
                <a:solidFill>
                  <a:schemeClr val="accent4"/>
                </a:solidFill>
                <a:latin typeface="Univers" panose="020B0503020202020204" pitchFamily="34" charset="0"/>
              </a:rPr>
              <a:t>N</a:t>
            </a:r>
            <a:r>
              <a:rPr lang="en-US" sz="1800" b="1">
                <a:solidFill>
                  <a:schemeClr val="accent4"/>
                </a:solidFill>
                <a:effectLst/>
                <a:latin typeface="Univers" panose="020B0503020202020204" pitchFamily="34" charset="0"/>
              </a:rPr>
              <a:t>ame to Follow this Convention:</a:t>
            </a:r>
          </a:p>
          <a:p>
            <a:pPr>
              <a:lnSpc>
                <a:spcPct val="100000"/>
              </a:lnSpc>
            </a:pPr>
            <a:r>
              <a:rPr lang="en-US" sz="1800" b="1">
                <a:solidFill>
                  <a:schemeClr val="accent4"/>
                </a:solidFill>
                <a:latin typeface="Univers" panose="020B0503020202020204" pitchFamily="34" charset="0"/>
              </a:rPr>
              <a:t>	         </a:t>
            </a:r>
            <a:r>
              <a:rPr lang="en-US" sz="1800" b="1">
                <a:solidFill>
                  <a:schemeClr val="accent4"/>
                </a:solidFill>
                <a:effectLst/>
                <a:latin typeface="Univers" panose="020B0503020202020204" pitchFamily="34" charset="0"/>
              </a:rPr>
              <a:t>Age/Gender  First/Last Name “YM Alex </a:t>
            </a:r>
            <a:r>
              <a:rPr lang="en-US" sz="1800" b="1" err="1">
                <a:solidFill>
                  <a:schemeClr val="accent4"/>
                </a:solidFill>
                <a:effectLst/>
                <a:latin typeface="Univers" panose="020B0503020202020204" pitchFamily="34" charset="0"/>
              </a:rPr>
              <a:t>Diggins</a:t>
            </a:r>
            <a:r>
              <a:rPr lang="en-US" sz="1800" b="1">
                <a:solidFill>
                  <a:schemeClr val="accent4"/>
                </a:solidFill>
                <a:effectLst/>
                <a:latin typeface="Univers" panose="020B0503020202020204" pitchFamily="34" charset="0"/>
              </a:rPr>
              <a:t>”</a:t>
            </a:r>
          </a:p>
          <a:p>
            <a:pPr>
              <a:lnSpc>
                <a:spcPct val="100000"/>
              </a:lnSpc>
            </a:pPr>
            <a:r>
              <a:rPr lang="en-US" sz="1800" b="1">
                <a:solidFill>
                  <a:schemeClr val="accent4"/>
                </a:solidFill>
                <a:latin typeface="Univers" panose="020B0503020202020204" pitchFamily="34" charset="0"/>
              </a:rPr>
              <a:t>	   Must be YPT compliant – No 1-on-1, gender observant</a:t>
            </a:r>
            <a:endParaRPr lang="en-US" sz="1800" b="1">
              <a:solidFill>
                <a:schemeClr val="accent1"/>
              </a:solidFill>
              <a:effectLst/>
              <a:latin typeface="Univers" panose="020B0503020202020204" pitchFamily="34" charset="0"/>
            </a:endParaRPr>
          </a:p>
          <a:p>
            <a:pPr>
              <a:lnSpc>
                <a:spcPct val="100000"/>
              </a:lnSpc>
            </a:pPr>
            <a:r>
              <a:rPr lang="en-US" sz="1800" b="1">
                <a:solidFill>
                  <a:schemeClr val="accent1"/>
                </a:solidFill>
                <a:latin typeface="Univers" panose="020B0503020202020204" pitchFamily="34" charset="0"/>
              </a:rPr>
              <a:t>C</a:t>
            </a:r>
            <a:r>
              <a:rPr lang="en-US" sz="1800" b="1">
                <a:solidFill>
                  <a:schemeClr val="accent1"/>
                </a:solidFill>
                <a:effectLst/>
                <a:latin typeface="Univers" panose="020B0503020202020204" pitchFamily="34" charset="0"/>
              </a:rPr>
              <a:t>hannels:</a:t>
            </a:r>
            <a:r>
              <a:rPr lang="en-US" sz="1800" b="1">
                <a:solidFill>
                  <a:schemeClr val="accent4"/>
                </a:solidFill>
                <a:effectLst/>
                <a:latin typeface="Univers" panose="020B0503020202020204" pitchFamily="34" charset="0"/>
              </a:rPr>
              <a:t> NOAC General	 -  </a:t>
            </a:r>
            <a:r>
              <a:rPr lang="en-US" sz="1800" b="1">
                <a:solidFill>
                  <a:schemeClr val="accent4"/>
                </a:solidFill>
                <a:latin typeface="Univers" panose="020B0503020202020204" pitchFamily="34" charset="0"/>
              </a:rPr>
              <a:t>NOAC Leadership  -  NOAC Links</a:t>
            </a:r>
          </a:p>
          <a:p>
            <a:pPr>
              <a:lnSpc>
                <a:spcPct val="100000"/>
              </a:lnSpc>
            </a:pPr>
            <a:r>
              <a:rPr lang="en-US" sz="1800" b="1">
                <a:solidFill>
                  <a:schemeClr val="accent4"/>
                </a:solidFill>
                <a:latin typeface="Univers" panose="020B0503020202020204" pitchFamily="34" charset="0"/>
              </a:rPr>
              <a:t>	    NOAC Youth  -  </a:t>
            </a:r>
            <a:r>
              <a:rPr lang="en-US" sz="1800" b="1">
                <a:solidFill>
                  <a:schemeClr val="accent4"/>
                </a:solidFill>
                <a:effectLst/>
                <a:latin typeface="Univers" panose="020B0503020202020204" pitchFamily="34" charset="0"/>
              </a:rPr>
              <a:t>NOAC Adults  -  NOAC </a:t>
            </a:r>
            <a:r>
              <a:rPr lang="en-US" sz="1800" b="1">
                <a:solidFill>
                  <a:schemeClr val="accent4"/>
                </a:solidFill>
                <a:latin typeface="Univers" panose="020B0503020202020204" pitchFamily="34" charset="0"/>
              </a:rPr>
              <a:t>P</a:t>
            </a:r>
            <a:r>
              <a:rPr lang="en-US" sz="1800" b="1">
                <a:solidFill>
                  <a:schemeClr val="accent4"/>
                </a:solidFill>
                <a:effectLst/>
                <a:latin typeface="Univers" panose="020B0503020202020204" pitchFamily="34" charset="0"/>
              </a:rPr>
              <a:t>arents</a:t>
            </a:r>
          </a:p>
          <a:p>
            <a:pPr>
              <a:lnSpc>
                <a:spcPct val="100000"/>
              </a:lnSpc>
            </a:pPr>
            <a:r>
              <a:rPr lang="en-US" sz="1800" b="1">
                <a:solidFill>
                  <a:schemeClr val="accent4"/>
                </a:solidFill>
                <a:latin typeface="Univers" panose="020B0503020202020204" pitchFamily="34" charset="0"/>
              </a:rPr>
              <a:t>	    NOAC Committees (Fundraising – Activities – SWAG – Hospitality)</a:t>
            </a:r>
            <a:endParaRPr lang="en-US" sz="1800" b="1">
              <a:solidFill>
                <a:schemeClr val="accent4"/>
              </a:solidFill>
              <a:effectLst/>
              <a:latin typeface="Univers" panose="020B0503020202020204" pitchFamily="34" charset="0"/>
            </a:endParaRPr>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2"/>
          <a:srcRect l="71" r="71"/>
          <a:stretch/>
        </p:blipFill>
        <p:spPr/>
      </p:pic>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r>
              <a:rPr lang="en-US" dirty="0"/>
              <a:t>3 - AD</a:t>
            </a:r>
          </a:p>
        </p:txBody>
      </p:sp>
    </p:spTree>
    <p:extLst>
      <p:ext uri="{BB962C8B-B14F-4D97-AF65-F5344CB8AC3E}">
        <p14:creationId xmlns:p14="http://schemas.microsoft.com/office/powerpoint/2010/main" val="429209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Contingent Payment Update</a:t>
            </a: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927097" y="1469573"/>
            <a:ext cx="9539819" cy="420732"/>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1"/>
                </a:solidFill>
              </a:rPr>
              <a:t>Delegates Paid in Full ($200 Contingent Fee &amp; $625 Conference Fee):</a:t>
            </a:r>
          </a:p>
        </p:txBody>
      </p:sp>
      <p:sp>
        <p:nvSpPr>
          <p:cNvPr id="10" name="Content Placeholder 5">
            <a:extLst>
              <a:ext uri="{FF2B5EF4-FFF2-40B4-BE49-F238E27FC236}">
                <a16:creationId xmlns:a16="http://schemas.microsoft.com/office/drawing/2014/main" id="{AD22A91C-4124-8C42-2EE5-AB41ABCF795B}"/>
              </a:ext>
            </a:extLst>
          </p:cNvPr>
          <p:cNvSpPr txBox="1">
            <a:spLocks/>
          </p:cNvSpPr>
          <p:nvPr/>
        </p:nvSpPr>
        <p:spPr>
          <a:xfrm>
            <a:off x="1240847" y="1899400"/>
            <a:ext cx="2918403" cy="31121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r>
              <a:rPr lang="en-US" sz="1800" b="1" dirty="0">
                <a:solidFill>
                  <a:schemeClr val="accent4"/>
                </a:solidFill>
                <a:latin typeface="Univers" panose="020B0503020202020204" pitchFamily="34" charset="0"/>
              </a:rPr>
              <a:t>Brayden </a:t>
            </a:r>
            <a:r>
              <a:rPr lang="en-US" sz="1800" b="1" dirty="0" err="1">
                <a:solidFill>
                  <a:schemeClr val="accent4"/>
                </a:solidFill>
                <a:latin typeface="Univers" panose="020B0503020202020204" pitchFamily="34" charset="0"/>
              </a:rPr>
              <a:t>Klutzke</a:t>
            </a:r>
            <a:endParaRPr lang="en-US" sz="1800" b="1" dirty="0">
              <a:solidFill>
                <a:schemeClr val="accent4"/>
              </a:solidFill>
              <a:latin typeface="Univers" panose="020B0503020202020204" pitchFamily="34" charset="0"/>
            </a:endParaRPr>
          </a:p>
          <a:p>
            <a:pPr marL="457200" indent="-457200">
              <a:buAutoNum type="arabicParenR"/>
            </a:pPr>
            <a:r>
              <a:rPr lang="en-US" sz="1800" b="1" dirty="0">
                <a:solidFill>
                  <a:schemeClr val="accent4"/>
                </a:solidFill>
                <a:latin typeface="Univers" panose="020B0503020202020204" pitchFamily="34" charset="0"/>
              </a:rPr>
              <a:t>Ian MacMillan</a:t>
            </a:r>
          </a:p>
          <a:p>
            <a:pPr marL="457200" indent="-457200">
              <a:buAutoNum type="arabicParenR"/>
            </a:pPr>
            <a:r>
              <a:rPr lang="en-US" sz="1800" b="1" i="0" dirty="0">
                <a:solidFill>
                  <a:schemeClr val="accent4"/>
                </a:solidFill>
                <a:effectLst/>
                <a:latin typeface="Univers" panose="020B0503020202020204" pitchFamily="34" charset="0"/>
              </a:rPr>
              <a:t>Isaac Gr</a:t>
            </a:r>
            <a:r>
              <a:rPr lang="en-US" sz="1800" b="1" dirty="0">
                <a:solidFill>
                  <a:schemeClr val="accent4"/>
                </a:solidFill>
                <a:latin typeface="Univers" panose="020B0503020202020204" pitchFamily="34" charset="0"/>
              </a:rPr>
              <a:t>issom</a:t>
            </a:r>
          </a:p>
          <a:p>
            <a:pPr marL="457200" indent="-457200">
              <a:buAutoNum type="arabicParenR"/>
            </a:pPr>
            <a:r>
              <a:rPr lang="en-US" sz="1800" b="1" i="0" dirty="0">
                <a:solidFill>
                  <a:schemeClr val="accent4"/>
                </a:solidFill>
                <a:effectLst/>
                <a:latin typeface="Univers" panose="020B0503020202020204" pitchFamily="34" charset="0"/>
              </a:rPr>
              <a:t>Joshua Sandoval</a:t>
            </a:r>
          </a:p>
          <a:p>
            <a:pPr marL="457200" indent="-457200">
              <a:buAutoNum type="arabicParenR"/>
            </a:pPr>
            <a:r>
              <a:rPr lang="en-US" sz="1800" b="1" dirty="0" err="1">
                <a:solidFill>
                  <a:schemeClr val="accent4"/>
                </a:solidFill>
                <a:latin typeface="Univers" panose="020B0503020202020204" pitchFamily="34" charset="0"/>
              </a:rPr>
              <a:t>Traye</a:t>
            </a:r>
            <a:r>
              <a:rPr lang="en-US" sz="1800" b="1" dirty="0">
                <a:solidFill>
                  <a:schemeClr val="accent4"/>
                </a:solidFill>
                <a:latin typeface="Univers" panose="020B0503020202020204" pitchFamily="34" charset="0"/>
              </a:rPr>
              <a:t> Scoville</a:t>
            </a:r>
          </a:p>
          <a:p>
            <a:pPr marL="457200" indent="-457200">
              <a:buAutoNum type="arabicParenR"/>
            </a:pPr>
            <a:r>
              <a:rPr lang="en-US" sz="1800" b="1" i="0" dirty="0">
                <a:solidFill>
                  <a:schemeClr val="accent4"/>
                </a:solidFill>
                <a:effectLst/>
                <a:latin typeface="Univers" panose="020B0503020202020204" pitchFamily="34" charset="0"/>
              </a:rPr>
              <a:t>Warren Scoville</a:t>
            </a:r>
          </a:p>
          <a:p>
            <a:pPr marL="457200" indent="-457200">
              <a:buAutoNum type="arabicParenR"/>
            </a:pPr>
            <a:r>
              <a:rPr lang="en-US" sz="1800" b="1" dirty="0">
                <a:solidFill>
                  <a:schemeClr val="accent4"/>
                </a:solidFill>
                <a:latin typeface="Univers" panose="020B0503020202020204" pitchFamily="34" charset="0"/>
              </a:rPr>
              <a:t>Joel </a:t>
            </a:r>
            <a:r>
              <a:rPr lang="en-US" sz="1800" b="1" dirty="0" err="1">
                <a:solidFill>
                  <a:schemeClr val="accent4"/>
                </a:solidFill>
                <a:latin typeface="Univers" panose="020B0503020202020204" pitchFamily="34" charset="0"/>
              </a:rPr>
              <a:t>Nishida</a:t>
            </a:r>
            <a:endParaRPr lang="en-US" sz="1800" b="1" dirty="0">
              <a:solidFill>
                <a:schemeClr val="accent4"/>
              </a:solidFill>
              <a:latin typeface="Univers" panose="020B0503020202020204" pitchFamily="34" charset="0"/>
            </a:endParaRPr>
          </a:p>
          <a:p>
            <a:pPr marL="457200" indent="-457200">
              <a:buAutoNum type="arabicParenR"/>
            </a:pPr>
            <a:r>
              <a:rPr lang="en-US" sz="1800" b="1" i="0" dirty="0">
                <a:solidFill>
                  <a:schemeClr val="accent4"/>
                </a:solidFill>
                <a:effectLst/>
                <a:latin typeface="Univers" panose="020B0503020202020204" pitchFamily="34" charset="0"/>
              </a:rPr>
              <a:t>Xander Moss</a:t>
            </a: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4 - LP</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927097" y="4961182"/>
            <a:ext cx="9920819" cy="18968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u="sng" dirty="0">
                <a:solidFill>
                  <a:schemeClr val="accent1"/>
                </a:solidFill>
              </a:rPr>
              <a:t>$825 is Due By January 31</a:t>
            </a:r>
            <a:r>
              <a:rPr lang="en-US" sz="2200" u="sng" baseline="30000" dirty="0">
                <a:solidFill>
                  <a:schemeClr val="accent1"/>
                </a:solidFill>
              </a:rPr>
              <a:t>st</a:t>
            </a:r>
            <a:endParaRPr lang="en-US" sz="2200" u="sng" dirty="0">
              <a:solidFill>
                <a:schemeClr val="accent1"/>
              </a:solidFill>
            </a:endParaRPr>
          </a:p>
          <a:p>
            <a:r>
              <a:rPr lang="en-US" sz="2200" dirty="0">
                <a:solidFill>
                  <a:schemeClr val="accent4"/>
                </a:solidFill>
              </a:rPr>
              <a:t>$200 Contingent Fee		&amp;	$625 for the “Early Bird” 							Discount Conference fee</a:t>
            </a:r>
          </a:p>
          <a:p>
            <a:endParaRPr lang="en-US" sz="800" dirty="0">
              <a:solidFill>
                <a:schemeClr val="accent4"/>
              </a:solidFill>
            </a:endParaRPr>
          </a:p>
          <a:p>
            <a:r>
              <a:rPr lang="en-US" sz="2200" u="sng" dirty="0">
                <a:solidFill>
                  <a:schemeClr val="accent1"/>
                </a:solidFill>
              </a:rPr>
              <a:t>Final Contingent fees to be paid 3/5 and 5/5</a:t>
            </a:r>
            <a:endParaRPr lang="en-US" sz="2200" dirty="0">
              <a:solidFill>
                <a:schemeClr val="accent4"/>
              </a:solidFill>
            </a:endParaRPr>
          </a:p>
        </p:txBody>
      </p:sp>
      <p:sp>
        <p:nvSpPr>
          <p:cNvPr id="7" name="Content Placeholder 5">
            <a:extLst>
              <a:ext uri="{FF2B5EF4-FFF2-40B4-BE49-F238E27FC236}">
                <a16:creationId xmlns:a16="http://schemas.microsoft.com/office/drawing/2014/main" id="{E5D0FC51-4E9B-8564-D0DD-880520EE4CE5}"/>
              </a:ext>
            </a:extLst>
          </p:cNvPr>
          <p:cNvSpPr txBox="1">
            <a:spLocks/>
          </p:cNvSpPr>
          <p:nvPr/>
        </p:nvSpPr>
        <p:spPr>
          <a:xfrm>
            <a:off x="4342339" y="1899401"/>
            <a:ext cx="2918403" cy="31121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4"/>
                </a:solidFill>
                <a:latin typeface="Univers" panose="020B0503020202020204" pitchFamily="34" charset="0"/>
              </a:rPr>
              <a:t>9)   Elliott Graham</a:t>
            </a:r>
          </a:p>
          <a:p>
            <a:pPr marL="342900" indent="-342900">
              <a:buAutoNum type="arabicParenR" startAt="10"/>
            </a:pPr>
            <a:r>
              <a:rPr lang="en-US" sz="1800" b="1" dirty="0">
                <a:solidFill>
                  <a:schemeClr val="accent4"/>
                </a:solidFill>
                <a:latin typeface="Univers" panose="020B0503020202020204" pitchFamily="34" charset="0"/>
              </a:rPr>
              <a:t> Kate Patton</a:t>
            </a:r>
          </a:p>
          <a:p>
            <a:pPr marL="342900" indent="-342900">
              <a:buAutoNum type="arabicParenR" startAt="10"/>
            </a:pPr>
            <a:r>
              <a:rPr lang="en-US" sz="1800" b="1" dirty="0">
                <a:solidFill>
                  <a:schemeClr val="accent4"/>
                </a:solidFill>
                <a:latin typeface="Univers" panose="020B0503020202020204" pitchFamily="34" charset="0"/>
              </a:rPr>
              <a:t>  Lorraine Patton</a:t>
            </a:r>
          </a:p>
          <a:p>
            <a:pPr marL="0" indent="0">
              <a:buNone/>
            </a:pPr>
            <a:r>
              <a:rPr lang="en-US" sz="1800" b="1" dirty="0">
                <a:solidFill>
                  <a:schemeClr val="accent4"/>
                </a:solidFill>
                <a:latin typeface="Univers" panose="020B0503020202020204" pitchFamily="34" charset="0"/>
              </a:rPr>
              <a:t>12)  Michael Patton</a:t>
            </a:r>
          </a:p>
          <a:p>
            <a:pPr marL="342900" indent="-342900">
              <a:buAutoNum type="arabicParenR" startAt="13"/>
            </a:pPr>
            <a:r>
              <a:rPr lang="en-US" sz="1800" b="1" dirty="0">
                <a:solidFill>
                  <a:schemeClr val="accent4"/>
                </a:solidFill>
                <a:latin typeface="Univers" panose="020B0503020202020204" pitchFamily="34" charset="0"/>
              </a:rPr>
              <a:t>  Ryan </a:t>
            </a:r>
            <a:r>
              <a:rPr lang="en-US" sz="1800" b="1" dirty="0" err="1">
                <a:solidFill>
                  <a:schemeClr val="accent4"/>
                </a:solidFill>
                <a:latin typeface="Univers" panose="020B0503020202020204" pitchFamily="34" charset="0"/>
              </a:rPr>
              <a:t>Ausherman</a:t>
            </a:r>
            <a:endParaRPr lang="en-US" sz="1800" b="1" dirty="0">
              <a:solidFill>
                <a:schemeClr val="accent4"/>
              </a:solidFill>
              <a:latin typeface="Univers" panose="020B0503020202020204" pitchFamily="34" charset="0"/>
            </a:endParaRPr>
          </a:p>
          <a:p>
            <a:pPr marL="342900" indent="-342900">
              <a:buAutoNum type="arabicParenR" startAt="13"/>
            </a:pPr>
            <a:r>
              <a:rPr lang="en-US" sz="1800" b="1" dirty="0">
                <a:solidFill>
                  <a:schemeClr val="accent4"/>
                </a:solidFill>
                <a:latin typeface="Univers" panose="020B0503020202020204" pitchFamily="34" charset="0"/>
              </a:rPr>
              <a:t>  Ian Williams</a:t>
            </a:r>
          </a:p>
          <a:p>
            <a:pPr marL="342900" indent="-342900">
              <a:buAutoNum type="arabicParenR" startAt="13"/>
            </a:pPr>
            <a:r>
              <a:rPr lang="en-US" sz="1800" b="1" dirty="0">
                <a:solidFill>
                  <a:schemeClr val="accent4"/>
                </a:solidFill>
                <a:latin typeface="Univers" panose="020B0503020202020204" pitchFamily="34" charset="0"/>
              </a:rPr>
              <a:t>  Kian Wood</a:t>
            </a:r>
          </a:p>
          <a:p>
            <a:pPr marL="342900" indent="-342900">
              <a:buAutoNum type="arabicParenR" startAt="13"/>
            </a:pPr>
            <a:r>
              <a:rPr lang="en-US" sz="1800" b="1" dirty="0">
                <a:solidFill>
                  <a:schemeClr val="accent4"/>
                </a:solidFill>
                <a:latin typeface="Univers" panose="020B0503020202020204" pitchFamily="34" charset="0"/>
              </a:rPr>
              <a:t>  Charlie </a:t>
            </a:r>
            <a:r>
              <a:rPr lang="en-US" sz="1800" b="1" dirty="0" err="1">
                <a:solidFill>
                  <a:schemeClr val="accent4"/>
                </a:solidFill>
                <a:latin typeface="Univers" panose="020B0503020202020204" pitchFamily="34" charset="0"/>
              </a:rPr>
              <a:t>Duchmann</a:t>
            </a:r>
            <a:endParaRPr lang="en-US" sz="1800" b="1" dirty="0">
              <a:solidFill>
                <a:schemeClr val="accent4"/>
              </a:solidFill>
              <a:latin typeface="Univers" panose="020B0503020202020204" pitchFamily="34" charset="0"/>
            </a:endParaRPr>
          </a:p>
        </p:txBody>
      </p:sp>
      <p:sp>
        <p:nvSpPr>
          <p:cNvPr id="11" name="Content Placeholder 5">
            <a:extLst>
              <a:ext uri="{FF2B5EF4-FFF2-40B4-BE49-F238E27FC236}">
                <a16:creationId xmlns:a16="http://schemas.microsoft.com/office/drawing/2014/main" id="{91459121-40F0-6AE8-8AE2-D909C004EB23}"/>
              </a:ext>
            </a:extLst>
          </p:cNvPr>
          <p:cNvSpPr txBox="1">
            <a:spLocks/>
          </p:cNvSpPr>
          <p:nvPr/>
        </p:nvSpPr>
        <p:spPr>
          <a:xfrm>
            <a:off x="7712797" y="1890304"/>
            <a:ext cx="2918403" cy="2671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4"/>
                </a:solidFill>
                <a:latin typeface="Univers" panose="020B0503020202020204" pitchFamily="34" charset="0"/>
              </a:rPr>
              <a:t>17) Alexander Athen</a:t>
            </a:r>
          </a:p>
          <a:p>
            <a:pPr marL="0" indent="0">
              <a:buNone/>
            </a:pPr>
            <a:r>
              <a:rPr lang="en-US" sz="1800" b="1" dirty="0">
                <a:solidFill>
                  <a:schemeClr val="accent4"/>
                </a:solidFill>
                <a:latin typeface="Univers" panose="020B0503020202020204" pitchFamily="34" charset="0"/>
              </a:rPr>
              <a:t>18) Gavin </a:t>
            </a:r>
            <a:r>
              <a:rPr lang="en-US" sz="1800" b="1" dirty="0" err="1">
                <a:solidFill>
                  <a:schemeClr val="accent4"/>
                </a:solidFill>
                <a:latin typeface="Univers" panose="020B0503020202020204" pitchFamily="34" charset="0"/>
              </a:rPr>
              <a:t>Almuti</a:t>
            </a:r>
            <a:endParaRPr lang="en-US" sz="1800" b="1" dirty="0">
              <a:solidFill>
                <a:schemeClr val="accent4"/>
              </a:solidFill>
              <a:latin typeface="Univers" panose="020B0503020202020204" pitchFamily="34" charset="0"/>
            </a:endParaRPr>
          </a:p>
          <a:p>
            <a:pPr marL="0" indent="0">
              <a:buNone/>
            </a:pPr>
            <a:r>
              <a:rPr lang="en-US" sz="1800" b="1" dirty="0">
                <a:solidFill>
                  <a:schemeClr val="accent4"/>
                </a:solidFill>
                <a:latin typeface="Univers" panose="020B0503020202020204" pitchFamily="34" charset="0"/>
              </a:rPr>
              <a:t>19) Noah Parker</a:t>
            </a:r>
          </a:p>
          <a:p>
            <a:pPr marL="0" indent="0">
              <a:buNone/>
            </a:pPr>
            <a:r>
              <a:rPr lang="en-US" sz="1800" b="1" dirty="0">
                <a:solidFill>
                  <a:schemeClr val="accent4"/>
                </a:solidFill>
                <a:latin typeface="Univers" panose="020B0503020202020204" pitchFamily="34" charset="0"/>
              </a:rPr>
              <a:t>20) Allen Rutherford</a:t>
            </a:r>
          </a:p>
          <a:p>
            <a:pPr marL="0" indent="0">
              <a:buNone/>
            </a:pPr>
            <a:r>
              <a:rPr lang="en-US" sz="1800" b="1" dirty="0">
                <a:solidFill>
                  <a:schemeClr val="accent4"/>
                </a:solidFill>
                <a:latin typeface="Univers" panose="020B0503020202020204" pitchFamily="34" charset="0"/>
              </a:rPr>
              <a:t>21) Gus Rutherford</a:t>
            </a:r>
          </a:p>
          <a:p>
            <a:pPr marL="0" indent="0">
              <a:buNone/>
            </a:pPr>
            <a:r>
              <a:rPr lang="en-US" sz="1800" b="1" dirty="0">
                <a:solidFill>
                  <a:schemeClr val="accent4"/>
                </a:solidFill>
                <a:latin typeface="Univers" panose="020B0503020202020204" pitchFamily="34" charset="0"/>
              </a:rPr>
              <a:t>22) Declan Mahoney</a:t>
            </a:r>
          </a:p>
          <a:p>
            <a:pPr marL="0" indent="0">
              <a:buNone/>
            </a:pPr>
            <a:r>
              <a:rPr lang="en-US" sz="1800" b="1" dirty="0">
                <a:solidFill>
                  <a:schemeClr val="accent4"/>
                </a:solidFill>
                <a:latin typeface="Univers" panose="020B0503020202020204" pitchFamily="34" charset="0"/>
              </a:rPr>
              <a:t>23) Michael </a:t>
            </a:r>
            <a:r>
              <a:rPr lang="en-US" sz="1800" b="1" dirty="0" err="1">
                <a:solidFill>
                  <a:schemeClr val="accent4"/>
                </a:solidFill>
                <a:latin typeface="Univers" panose="020B0503020202020204" pitchFamily="34" charset="0"/>
              </a:rPr>
              <a:t>Boback</a:t>
            </a:r>
            <a:endParaRPr lang="en-US" sz="1800" b="1" dirty="0">
              <a:solidFill>
                <a:schemeClr val="accent4"/>
              </a:solidFill>
              <a:latin typeface="Univers" panose="020B0503020202020204" pitchFamily="34" charset="0"/>
            </a:endParaRPr>
          </a:p>
        </p:txBody>
      </p:sp>
    </p:spTree>
    <p:extLst>
      <p:ext uri="{BB962C8B-B14F-4D97-AF65-F5344CB8AC3E}">
        <p14:creationId xmlns:p14="http://schemas.microsoft.com/office/powerpoint/2010/main" val="47342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Service Corps Update</a:t>
            </a:r>
          </a:p>
        </p:txBody>
      </p:sp>
      <p:sp>
        <p:nvSpPr>
          <p:cNvPr id="8" name="Text Placeholder 4">
            <a:extLst>
              <a:ext uri="{FF2B5EF4-FFF2-40B4-BE49-F238E27FC236}">
                <a16:creationId xmlns:a16="http://schemas.microsoft.com/office/drawing/2014/main" id="{81B3866D-24DB-34AF-E121-6A1359FE7BA7}"/>
              </a:ext>
            </a:extLst>
          </p:cNvPr>
          <p:cNvSpPr txBox="1">
            <a:spLocks/>
          </p:cNvSpPr>
          <p:nvPr/>
        </p:nvSpPr>
        <p:spPr>
          <a:xfrm>
            <a:off x="874181" y="1660072"/>
            <a:ext cx="10072735" cy="11656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1"/>
                </a:solidFill>
              </a:rPr>
              <a:t>New Procedure and Payment Structure in Place</a:t>
            </a:r>
          </a:p>
          <a:p>
            <a:r>
              <a:rPr lang="en-US" dirty="0">
                <a:solidFill>
                  <a:schemeClr val="accent4"/>
                </a:solidFill>
              </a:rPr>
              <a:t>    If you are a youth and have previously attended a NOAC</a:t>
            </a:r>
          </a:p>
          <a:p>
            <a:endParaRPr lang="en-US" dirty="0">
              <a:solidFill>
                <a:schemeClr val="accent1"/>
              </a:solidFill>
            </a:endParaRPr>
          </a:p>
          <a:p>
            <a:r>
              <a:rPr lang="en-US" dirty="0">
                <a:solidFill>
                  <a:schemeClr val="accent1"/>
                </a:solidFill>
              </a:rPr>
              <a:t>Who to Contact:</a:t>
            </a:r>
          </a:p>
        </p:txBody>
      </p:sp>
      <p:sp>
        <p:nvSpPr>
          <p:cNvPr id="10" name="Content Placeholder 5">
            <a:extLst>
              <a:ext uri="{FF2B5EF4-FFF2-40B4-BE49-F238E27FC236}">
                <a16:creationId xmlns:a16="http://schemas.microsoft.com/office/drawing/2014/main" id="{AD22A91C-4124-8C42-2EE5-AB41ABCF795B}"/>
              </a:ext>
            </a:extLst>
          </p:cNvPr>
          <p:cNvSpPr txBox="1">
            <a:spLocks/>
          </p:cNvSpPr>
          <p:nvPr/>
        </p:nvSpPr>
        <p:spPr>
          <a:xfrm>
            <a:off x="1187931" y="3641838"/>
            <a:ext cx="10072736" cy="31121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4"/>
                </a:solidFill>
                <a:latin typeface="Univers" panose="020B0503020202020204" pitchFamily="34" charset="0"/>
              </a:rPr>
              <a:t>If you have signed up through the Contingent please reach out to </a:t>
            </a:r>
            <a:r>
              <a:rPr lang="en-US" sz="2400" b="1" dirty="0">
                <a:solidFill>
                  <a:schemeClr val="accent1"/>
                </a:solidFill>
                <a:latin typeface="Univers" panose="020B0503020202020204" pitchFamily="34" charset="0"/>
              </a:rPr>
              <a:t>Mrs. Lorraine Patton</a:t>
            </a:r>
          </a:p>
          <a:p>
            <a:pPr marL="0" indent="0">
              <a:buNone/>
            </a:pPr>
            <a:endParaRPr lang="en-US" sz="2400" b="1" dirty="0">
              <a:solidFill>
                <a:schemeClr val="accent4"/>
              </a:solidFill>
              <a:latin typeface="Univers" panose="020B0503020202020204" pitchFamily="34" charset="0"/>
            </a:endParaRPr>
          </a:p>
          <a:p>
            <a:pPr marL="0" indent="0">
              <a:buNone/>
            </a:pPr>
            <a:r>
              <a:rPr lang="en-US" sz="2400" b="1" dirty="0">
                <a:solidFill>
                  <a:schemeClr val="accent4"/>
                </a:solidFill>
                <a:latin typeface="Univers" panose="020B0503020202020204" pitchFamily="34" charset="0"/>
              </a:rPr>
              <a:t>New interest may also contact </a:t>
            </a:r>
            <a:r>
              <a:rPr lang="en-US" sz="2400" b="1" dirty="0">
                <a:solidFill>
                  <a:schemeClr val="accent1"/>
                </a:solidFill>
                <a:latin typeface="Univers" panose="020B0503020202020204" pitchFamily="34" charset="0"/>
              </a:rPr>
              <a:t>Mr. Jim Moss</a:t>
            </a:r>
            <a:endParaRPr lang="en-US" sz="2400" b="1" i="0" dirty="0">
              <a:solidFill>
                <a:schemeClr val="accent1"/>
              </a:solidFill>
              <a:effectLst/>
              <a:latin typeface="Univers" panose="020B0503020202020204" pitchFamily="34" charset="0"/>
            </a:endParaRP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5 - LP</a:t>
            </a:r>
          </a:p>
        </p:txBody>
      </p:sp>
    </p:spTree>
    <p:extLst>
      <p:ext uri="{BB962C8B-B14F-4D97-AF65-F5344CB8AC3E}">
        <p14:creationId xmlns:p14="http://schemas.microsoft.com/office/powerpoint/2010/main" val="1736090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AF2D39-2866-29E5-E174-67E94C4204A9}"/>
              </a:ext>
            </a:extLst>
          </p:cNvPr>
          <p:cNvPicPr>
            <a:picLocks noChangeAspect="1"/>
          </p:cNvPicPr>
          <p:nvPr/>
        </p:nvPicPr>
        <p:blipFill>
          <a:blip r:embed="rId2"/>
          <a:stretch>
            <a:fillRect/>
          </a:stretch>
        </p:blipFill>
        <p:spPr>
          <a:xfrm>
            <a:off x="107276" y="1451591"/>
            <a:ext cx="4612892" cy="3723659"/>
          </a:xfrm>
          <a:prstGeom prst="rect">
            <a:avLst/>
          </a:prstGeom>
        </p:spPr>
      </p:pic>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4635848" y="1197441"/>
            <a:ext cx="6495704" cy="1003893"/>
          </a:xfrm>
        </p:spPr>
        <p:txBody>
          <a:bodyPr/>
          <a:lstStyle/>
          <a:p>
            <a:r>
              <a:rPr lang="en-US"/>
              <a:t>NOAC Committees</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a:t>NOAC 2024 – Seek New Heights</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4688419" y="2370412"/>
            <a:ext cx="6985000" cy="4032504"/>
          </a:xfrm>
        </p:spPr>
        <p:txBody>
          <a:bodyPr>
            <a:noAutofit/>
          </a:bodyPr>
          <a:lstStyle/>
          <a:p>
            <a:pPr algn="just"/>
            <a:r>
              <a:rPr lang="en-US" sz="1900" b="1">
                <a:solidFill>
                  <a:schemeClr val="accent1"/>
                </a:solidFill>
                <a:latin typeface="Univers" panose="020B0503020202020204" pitchFamily="34" charset="0"/>
              </a:rPr>
              <a:t>FUNDRAISING:</a:t>
            </a:r>
            <a:r>
              <a:rPr lang="en-US" sz="1600" b="0" i="0">
                <a:solidFill>
                  <a:srgbClr val="313131"/>
                </a:solidFill>
                <a:effectLst/>
                <a:latin typeface="Univers" panose="020B0503020202020204" pitchFamily="34" charset="0"/>
              </a:rPr>
              <a:t> </a:t>
            </a:r>
            <a:r>
              <a:rPr lang="en-US" sz="1600" b="1" i="0">
                <a:solidFill>
                  <a:schemeClr val="accent4"/>
                </a:solidFill>
                <a:effectLst/>
                <a:latin typeface="Univers" panose="020B0503020202020204" pitchFamily="34" charset="0"/>
              </a:rPr>
              <a:t>Plan the OA Banquet Cake Auction and research other fundraising ideas for the Contingent.</a:t>
            </a:r>
            <a:endParaRPr lang="en-US" sz="1600" b="1">
              <a:solidFill>
                <a:schemeClr val="accent4"/>
              </a:solidFill>
              <a:effectLst/>
              <a:latin typeface="Univers" panose="020B0503020202020204" pitchFamily="34" charset="0"/>
            </a:endParaRPr>
          </a:p>
          <a:p>
            <a:pPr algn="just"/>
            <a:r>
              <a:rPr lang="en-US" sz="1900" b="1" i="0">
                <a:solidFill>
                  <a:schemeClr val="accent1"/>
                </a:solidFill>
                <a:effectLst/>
                <a:latin typeface="Univers" panose="020B0503020202020204" pitchFamily="34" charset="0"/>
              </a:rPr>
              <a:t>ACTIVITIES:</a:t>
            </a:r>
            <a:r>
              <a:rPr lang="en-US" sz="1600" b="1" i="0">
                <a:solidFill>
                  <a:schemeClr val="accent4"/>
                </a:solidFill>
                <a:effectLst/>
                <a:latin typeface="Univers" panose="020B0503020202020204" pitchFamily="34" charset="0"/>
              </a:rPr>
              <a:t> Research and gather costs for pre-NOAC activities that the Contingent can participate in based on interest from this survey.</a:t>
            </a:r>
            <a:endParaRPr lang="en-US" sz="1600" b="1">
              <a:solidFill>
                <a:schemeClr val="accent4"/>
              </a:solidFill>
              <a:effectLst/>
              <a:latin typeface="Univers" panose="020B0503020202020204" pitchFamily="34" charset="0"/>
            </a:endParaRPr>
          </a:p>
          <a:p>
            <a:pPr algn="just"/>
            <a:r>
              <a:rPr lang="en-US" sz="1900" b="1" i="0">
                <a:solidFill>
                  <a:schemeClr val="accent1"/>
                </a:solidFill>
                <a:effectLst/>
                <a:latin typeface="Univers" panose="020B0503020202020204" pitchFamily="34" charset="0"/>
              </a:rPr>
              <a:t>SWAG:</a:t>
            </a:r>
            <a:r>
              <a:rPr lang="en-US" sz="1600" b="1" i="0">
                <a:solidFill>
                  <a:schemeClr val="accent4"/>
                </a:solidFill>
                <a:effectLst/>
                <a:latin typeface="Univers" panose="020B0503020202020204" pitchFamily="34" charset="0"/>
              </a:rPr>
              <a:t> Collaborate, design and price various merchandise for the contingent to receive. Ideas will be narrowed down by this survey.  This Committee has some of the most important due dates to get patch designs to production! Please be prepared to help finalize over Christmas Break!</a:t>
            </a:r>
            <a:endParaRPr lang="en-US" sz="1600" b="1">
              <a:solidFill>
                <a:schemeClr val="accent4"/>
              </a:solidFill>
              <a:effectLst/>
              <a:latin typeface="Univers" panose="020B0503020202020204" pitchFamily="34" charset="0"/>
            </a:endParaRPr>
          </a:p>
          <a:p>
            <a:pPr algn="just"/>
            <a:r>
              <a:rPr lang="en-US" sz="1900" b="1" i="0">
                <a:solidFill>
                  <a:schemeClr val="accent1"/>
                </a:solidFill>
                <a:effectLst/>
                <a:latin typeface="Univers" panose="020B0503020202020204" pitchFamily="34" charset="0"/>
              </a:rPr>
              <a:t>HOSPITALITY:</a:t>
            </a:r>
            <a:r>
              <a:rPr lang="en-US" sz="1600" b="1" i="0">
                <a:solidFill>
                  <a:srgbClr val="313131"/>
                </a:solidFill>
                <a:effectLst/>
                <a:latin typeface="Univers" panose="020B0503020202020204" pitchFamily="34" charset="0"/>
              </a:rPr>
              <a:t> </a:t>
            </a:r>
            <a:r>
              <a:rPr lang="en-US" sz="1600" b="1" i="0">
                <a:solidFill>
                  <a:schemeClr val="accent4"/>
                </a:solidFill>
                <a:effectLst/>
                <a:latin typeface="Univers" panose="020B0503020202020204" pitchFamily="34" charset="0"/>
              </a:rPr>
              <a:t>Based on the direction we go with our pre-NOAC activities this committee will plan and gather costs for transportation, accommodations, and food.</a:t>
            </a:r>
            <a:endParaRPr lang="en-US" sz="1600" b="1">
              <a:solidFill>
                <a:schemeClr val="accent4"/>
              </a:solidFill>
              <a:effectLst/>
              <a:latin typeface="Univers" panose="020B0503020202020204" pitchFamily="34" charset="0"/>
            </a:endParaRP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6</a:t>
            </a:fld>
            <a:r>
              <a:rPr lang="en-US"/>
              <a:t> - AD</a:t>
            </a:r>
          </a:p>
        </p:txBody>
      </p:sp>
      <p:sp>
        <p:nvSpPr>
          <p:cNvPr id="19" name="Content Placeholder 3">
            <a:extLst>
              <a:ext uri="{FF2B5EF4-FFF2-40B4-BE49-F238E27FC236}">
                <a16:creationId xmlns:a16="http://schemas.microsoft.com/office/drawing/2014/main" id="{B7AF1B09-AB80-81C2-0BFF-56A399734B7B}"/>
              </a:ext>
            </a:extLst>
          </p:cNvPr>
          <p:cNvSpPr txBox="1">
            <a:spLocks/>
          </p:cNvSpPr>
          <p:nvPr/>
        </p:nvSpPr>
        <p:spPr>
          <a:xfrm>
            <a:off x="243409" y="5443003"/>
            <a:ext cx="4106333" cy="1061509"/>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i="1">
                <a:solidFill>
                  <a:srgbClr val="FF0000"/>
                </a:solidFill>
                <a:latin typeface="Univers" panose="020B0503020202020204" pitchFamily="34" charset="0"/>
              </a:rPr>
              <a:t>Looking for Youth Chairs for these Committees!</a:t>
            </a:r>
          </a:p>
        </p:txBody>
      </p:sp>
    </p:spTree>
    <p:extLst>
      <p:ext uri="{BB962C8B-B14F-4D97-AF65-F5344CB8AC3E}">
        <p14:creationId xmlns:p14="http://schemas.microsoft.com/office/powerpoint/2010/main" val="304268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a:t>Activities Committee</a:t>
            </a: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7 - AD</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927098" y="1391488"/>
            <a:ext cx="5295396" cy="514493"/>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a:solidFill>
                  <a:schemeClr val="accent1"/>
                </a:solidFill>
              </a:rPr>
              <a:t>Expectations for January Meeting:</a:t>
            </a:r>
          </a:p>
        </p:txBody>
      </p:sp>
      <p:sp>
        <p:nvSpPr>
          <p:cNvPr id="26" name="Content Placeholder 5">
            <a:extLst>
              <a:ext uri="{FF2B5EF4-FFF2-40B4-BE49-F238E27FC236}">
                <a16:creationId xmlns:a16="http://schemas.microsoft.com/office/drawing/2014/main" id="{10F1041D-B6F2-4FD0-EF08-68C90059312F}"/>
              </a:ext>
            </a:extLst>
          </p:cNvPr>
          <p:cNvSpPr txBox="1">
            <a:spLocks/>
          </p:cNvSpPr>
          <p:nvPr/>
        </p:nvSpPr>
        <p:spPr>
          <a:xfrm>
            <a:off x="1240847" y="1831897"/>
            <a:ext cx="4953531" cy="2360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Research the Activities in both Areas</a:t>
            </a:r>
          </a:p>
          <a:p>
            <a:r>
              <a:rPr lang="en-US" sz="2000" b="1">
                <a:solidFill>
                  <a:schemeClr val="accent4"/>
                </a:solidFill>
                <a:latin typeface="Univers" panose="020B0503020202020204" pitchFamily="34" charset="0"/>
              </a:rPr>
              <a:t>Come up with an Itinerary for each Area – Time Allotted &amp; Order</a:t>
            </a:r>
          </a:p>
          <a:p>
            <a:r>
              <a:rPr lang="en-US" sz="2000" b="1">
                <a:solidFill>
                  <a:schemeClr val="accent4"/>
                </a:solidFill>
                <a:latin typeface="Univers" panose="020B0503020202020204" pitchFamily="34" charset="0"/>
              </a:rPr>
              <a:t>Identify Costs</a:t>
            </a:r>
            <a:endParaRPr lang="en-US" sz="2000" b="1" i="0">
              <a:solidFill>
                <a:schemeClr val="accent4"/>
              </a:solidFill>
              <a:effectLst/>
              <a:latin typeface="Univers" panose="020B0503020202020204" pitchFamily="34" charset="0"/>
            </a:endParaRPr>
          </a:p>
          <a:p>
            <a:r>
              <a:rPr lang="en-US" sz="2000" b="1">
                <a:solidFill>
                  <a:schemeClr val="accent4"/>
                </a:solidFill>
                <a:latin typeface="Univers" panose="020B0503020202020204" pitchFamily="34" charset="0"/>
              </a:rPr>
              <a:t>Identify Waivers &amp; Reservations or Down Payments</a:t>
            </a:r>
            <a:endParaRPr lang="en-US" sz="2000" b="1">
              <a:solidFill>
                <a:schemeClr val="accent4"/>
              </a:solidFill>
              <a:effectLst/>
              <a:latin typeface="Univers" panose="020B0503020202020204" pitchFamily="34" charset="0"/>
            </a:endParaRPr>
          </a:p>
        </p:txBody>
      </p:sp>
      <p:sp>
        <p:nvSpPr>
          <p:cNvPr id="5" name="Text Placeholder 4">
            <a:extLst>
              <a:ext uri="{FF2B5EF4-FFF2-40B4-BE49-F238E27FC236}">
                <a16:creationId xmlns:a16="http://schemas.microsoft.com/office/drawing/2014/main" id="{65834545-C1D5-2327-0EC0-9608A98F2DE9}"/>
              </a:ext>
            </a:extLst>
          </p:cNvPr>
          <p:cNvSpPr txBox="1">
            <a:spLocks/>
          </p:cNvSpPr>
          <p:nvPr/>
        </p:nvSpPr>
        <p:spPr>
          <a:xfrm>
            <a:off x="898981" y="4800744"/>
            <a:ext cx="6477601" cy="116825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1"/>
                </a:solidFill>
              </a:rPr>
              <a:t>Google Form: Activities Poll</a:t>
            </a:r>
          </a:p>
          <a:p>
            <a:r>
              <a:rPr lang="en-US" dirty="0">
                <a:solidFill>
                  <a:schemeClr val="accent4"/>
                </a:solidFill>
              </a:rPr>
              <a:t>https://</a:t>
            </a:r>
            <a:r>
              <a:rPr lang="en-US" dirty="0" err="1">
                <a:solidFill>
                  <a:schemeClr val="accent4"/>
                </a:solidFill>
              </a:rPr>
              <a:t>forms.gle</a:t>
            </a:r>
            <a:r>
              <a:rPr lang="en-US" dirty="0">
                <a:solidFill>
                  <a:schemeClr val="accent4"/>
                </a:solidFill>
              </a:rPr>
              <a:t>/</a:t>
            </a:r>
            <a:r>
              <a:rPr lang="en-US" dirty="0" err="1">
                <a:solidFill>
                  <a:schemeClr val="accent4"/>
                </a:solidFill>
              </a:rPr>
              <a:t>5hQa47NMJqvDtbDa8</a:t>
            </a:r>
            <a:endParaRPr lang="en-US" dirty="0">
              <a:solidFill>
                <a:schemeClr val="accent4"/>
              </a:solidFill>
            </a:endParaRPr>
          </a:p>
        </p:txBody>
      </p:sp>
    </p:spTree>
    <p:extLst>
      <p:ext uri="{BB962C8B-B14F-4D97-AF65-F5344CB8AC3E}">
        <p14:creationId xmlns:p14="http://schemas.microsoft.com/office/powerpoint/2010/main" val="140345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dirty="0"/>
              <a:t>Pre-NOAC Activity Ideas </a:t>
            </a:r>
          </a:p>
        </p:txBody>
      </p:sp>
      <p:sp>
        <p:nvSpPr>
          <p:cNvPr id="13" name="Content Placeholder 5">
            <a:extLst>
              <a:ext uri="{FF2B5EF4-FFF2-40B4-BE49-F238E27FC236}">
                <a16:creationId xmlns:a16="http://schemas.microsoft.com/office/drawing/2014/main" id="{DE486408-F529-4D60-A080-911A0851FE1B}"/>
              </a:ext>
            </a:extLst>
          </p:cNvPr>
          <p:cNvSpPr txBox="1">
            <a:spLocks/>
          </p:cNvSpPr>
          <p:nvPr/>
        </p:nvSpPr>
        <p:spPr>
          <a:xfrm>
            <a:off x="889526" y="1447465"/>
            <a:ext cx="10929942" cy="56116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i="0" u="none" strike="noStrike" dirty="0">
                <a:solidFill>
                  <a:schemeClr val="accent1"/>
                </a:solidFill>
                <a:effectLst/>
                <a:latin typeface="Roboto" panose="020F0502020204030204" pitchFamily="34" charset="0"/>
              </a:rPr>
              <a:t>1. </a:t>
            </a:r>
            <a:r>
              <a:rPr lang="en-US" sz="1800" b="0" i="0" u="none" strike="noStrike" dirty="0" err="1">
                <a:solidFill>
                  <a:schemeClr val="accent1"/>
                </a:solidFill>
                <a:effectLst/>
                <a:latin typeface="Roboto" panose="020F0502020204030204" pitchFamily="34" charset="0"/>
              </a:rPr>
              <a:t>Elitches</a:t>
            </a:r>
            <a:r>
              <a:rPr lang="en-US" sz="1800" b="0" i="0" u="none" strike="noStrike" dirty="0">
                <a:solidFill>
                  <a:schemeClr val="accent1"/>
                </a:solidFill>
                <a:effectLst/>
                <a:latin typeface="Roboto" panose="020F0502020204030204" pitchFamily="34" charset="0"/>
              </a:rPr>
              <a:t> amusement park. All day activity. About $25 per person, will be lower with a group price</a:t>
            </a:r>
          </a:p>
          <a:p>
            <a:pPr marL="0" indent="0">
              <a:buNone/>
            </a:pPr>
            <a:r>
              <a:rPr lang="en-US" sz="1800" b="0" i="0" u="none" strike="noStrike" dirty="0">
                <a:solidFill>
                  <a:schemeClr val="accent1"/>
                </a:solidFill>
                <a:effectLst/>
                <a:latin typeface="Roboto" panose="020F0502020204030204" pitchFamily="34" charset="0"/>
              </a:rPr>
              <a:t>2. Denver Aquarium. Half day activity. About $17 each for admission.</a:t>
            </a:r>
          </a:p>
          <a:p>
            <a:pPr marL="0" indent="0">
              <a:buNone/>
            </a:pPr>
            <a:r>
              <a:rPr lang="en-US" sz="1800" b="0" i="0" u="none" strike="noStrike" dirty="0">
                <a:solidFill>
                  <a:schemeClr val="accent1"/>
                </a:solidFill>
                <a:effectLst/>
                <a:latin typeface="Roboto" panose="020F0502020204030204" pitchFamily="34" charset="0"/>
              </a:rPr>
              <a:t>3. Denver Zoo. Half day activity. About $16 each for admission.</a:t>
            </a:r>
          </a:p>
          <a:p>
            <a:pPr marL="0" indent="0">
              <a:buNone/>
            </a:pPr>
            <a:r>
              <a:rPr lang="en-US" sz="1800" b="0" i="0" u="none" strike="noStrike" dirty="0">
                <a:solidFill>
                  <a:schemeClr val="accent1"/>
                </a:solidFill>
                <a:effectLst/>
                <a:latin typeface="Roboto" panose="020F0502020204030204" pitchFamily="34" charset="0"/>
              </a:rPr>
              <a:t>4. Denver Botanic Gardens on York Street. Half day activity. Students $9 and adults $13 for admission.</a:t>
            </a:r>
          </a:p>
          <a:p>
            <a:pPr marL="0" indent="0">
              <a:buNone/>
            </a:pPr>
            <a:r>
              <a:rPr lang="en-US" sz="1800" b="0" i="0" u="none" strike="noStrike" dirty="0">
                <a:solidFill>
                  <a:schemeClr val="accent1"/>
                </a:solidFill>
                <a:effectLst/>
                <a:latin typeface="Roboto" panose="020F0502020204030204" pitchFamily="34" charset="0"/>
              </a:rPr>
              <a:t>5. Meow Wolf interactive art exhibit. Half day activity. Regular admission $35 for each admission.</a:t>
            </a:r>
          </a:p>
          <a:p>
            <a:pPr marL="0" indent="0">
              <a:buNone/>
            </a:pPr>
            <a:r>
              <a:rPr lang="en-US" sz="1800" b="0" i="0" u="none" strike="noStrike" dirty="0">
                <a:solidFill>
                  <a:schemeClr val="accent1"/>
                </a:solidFill>
                <a:effectLst/>
                <a:latin typeface="Roboto" panose="020F0502020204030204" pitchFamily="34" charset="0"/>
              </a:rPr>
              <a:t>6. Colorado State Capitol, one and a half hour tour, free</a:t>
            </a:r>
          </a:p>
          <a:p>
            <a:pPr marL="0" indent="0">
              <a:buNone/>
            </a:pPr>
            <a:r>
              <a:rPr lang="en-US" sz="1800" b="0" i="0" u="none" strike="noStrike" dirty="0">
                <a:solidFill>
                  <a:schemeClr val="accent1"/>
                </a:solidFill>
                <a:effectLst/>
                <a:latin typeface="Roboto" panose="020F0502020204030204" pitchFamily="34" charset="0"/>
              </a:rPr>
              <a:t>7. United States Mint, one and a half hour tour, free</a:t>
            </a:r>
          </a:p>
          <a:p>
            <a:pPr marL="0" indent="0">
              <a:buNone/>
            </a:pPr>
            <a:r>
              <a:rPr lang="en-US" sz="1800" b="0" i="0" u="none" strike="noStrike" dirty="0">
                <a:solidFill>
                  <a:schemeClr val="accent1"/>
                </a:solidFill>
                <a:effectLst/>
                <a:latin typeface="Roboto" panose="020F0502020204030204" pitchFamily="34" charset="0"/>
              </a:rPr>
              <a:t>8. Contingent camping trip at </a:t>
            </a:r>
            <a:r>
              <a:rPr lang="en-US" sz="1800" b="0" i="0" u="none" strike="noStrike" dirty="0" err="1">
                <a:solidFill>
                  <a:schemeClr val="accent1"/>
                </a:solidFill>
                <a:effectLst/>
                <a:latin typeface="Roboto" panose="020F0502020204030204" pitchFamily="34" charset="0"/>
              </a:rPr>
              <a:t>Vaholl</a:t>
            </a:r>
            <a:r>
              <a:rPr lang="en-US" sz="1800" b="0" i="0" u="none" strike="noStrike" dirty="0">
                <a:solidFill>
                  <a:schemeClr val="accent1"/>
                </a:solidFill>
                <a:effectLst/>
                <a:latin typeface="Roboto" panose="020F0502020204030204" pitchFamily="34" charset="0"/>
              </a:rPr>
              <a:t> Ranch. There will be patrol cooking, activities like fishing, archery, and </a:t>
            </a:r>
          </a:p>
          <a:p>
            <a:pPr marL="0" indent="0">
              <a:buNone/>
            </a:pPr>
            <a:r>
              <a:rPr lang="en-US" sz="1800" dirty="0">
                <a:solidFill>
                  <a:schemeClr val="accent1"/>
                </a:solidFill>
                <a:latin typeface="Roboto" panose="020F0502020204030204" pitchFamily="34" charset="0"/>
              </a:rPr>
              <a:t>     </a:t>
            </a:r>
            <a:r>
              <a:rPr lang="en-US" sz="1800" b="0" i="0" u="none" strike="noStrike" dirty="0">
                <a:solidFill>
                  <a:schemeClr val="accent1"/>
                </a:solidFill>
                <a:effectLst/>
                <a:latin typeface="Roboto" panose="020F0502020204030204" pitchFamily="34" charset="0"/>
              </a:rPr>
              <a:t>shooting.</a:t>
            </a:r>
            <a:r>
              <a:rPr lang="en-US" sz="1800" dirty="0">
                <a:solidFill>
                  <a:schemeClr val="accent1"/>
                </a:solidFill>
                <a:latin typeface="Roboto" panose="020F0502020204030204" pitchFamily="34" charset="0"/>
              </a:rPr>
              <a:t> </a:t>
            </a:r>
            <a:r>
              <a:rPr lang="en-US" sz="1800" b="0" i="0" u="none" strike="noStrike" dirty="0">
                <a:solidFill>
                  <a:schemeClr val="accent1"/>
                </a:solidFill>
                <a:effectLst/>
                <a:latin typeface="Roboto" panose="020F0502020204030204" pitchFamily="34" charset="0"/>
              </a:rPr>
              <a:t>About $40-100 per person for the weekend.</a:t>
            </a:r>
          </a:p>
          <a:p>
            <a:pPr marL="0" indent="0">
              <a:buNone/>
            </a:pPr>
            <a:r>
              <a:rPr lang="en-US" sz="1800" b="0" i="0" u="none" strike="noStrike" dirty="0">
                <a:solidFill>
                  <a:schemeClr val="accent1"/>
                </a:solidFill>
                <a:effectLst/>
                <a:latin typeface="Roboto" panose="020F0502020204030204" pitchFamily="34" charset="0"/>
              </a:rPr>
              <a:t>9.   Denver Adventures and </a:t>
            </a:r>
            <a:r>
              <a:rPr lang="en-US" sz="1800" b="0" i="0" u="none" strike="noStrike" dirty="0" err="1">
                <a:solidFill>
                  <a:schemeClr val="accent1"/>
                </a:solidFill>
                <a:effectLst/>
                <a:latin typeface="Roboto" panose="020F0502020204030204" pitchFamily="34" charset="0"/>
              </a:rPr>
              <a:t>Zipline</a:t>
            </a:r>
            <a:r>
              <a:rPr lang="en-US" sz="1800" b="0" i="0" u="none" strike="noStrike" dirty="0">
                <a:solidFill>
                  <a:schemeClr val="accent1"/>
                </a:solidFill>
                <a:effectLst/>
                <a:latin typeface="Roboto" panose="020F0502020204030204" pitchFamily="34" charset="0"/>
              </a:rPr>
              <a:t> Tours. Big </a:t>
            </a:r>
            <a:r>
              <a:rPr lang="en-US" sz="1800" b="0" i="0" u="none" strike="noStrike" dirty="0" err="1">
                <a:solidFill>
                  <a:schemeClr val="accent1"/>
                </a:solidFill>
                <a:effectLst/>
                <a:latin typeface="Roboto" panose="020F0502020204030204" pitchFamily="34" charset="0"/>
              </a:rPr>
              <a:t>zipline</a:t>
            </a:r>
            <a:r>
              <a:rPr lang="en-US" sz="1800" b="0" i="0" u="none" strike="noStrike" dirty="0">
                <a:solidFill>
                  <a:schemeClr val="accent1"/>
                </a:solidFill>
                <a:effectLst/>
                <a:latin typeface="Roboto" panose="020F0502020204030204" pitchFamily="34" charset="0"/>
              </a:rPr>
              <a:t> place in the mountains. $80 per person</a:t>
            </a:r>
          </a:p>
          <a:p>
            <a:pPr marL="0" indent="0">
              <a:buNone/>
            </a:pPr>
            <a:r>
              <a:rPr lang="en-US" sz="1800" b="0" i="0" u="none" strike="noStrike" dirty="0">
                <a:solidFill>
                  <a:schemeClr val="accent1"/>
                </a:solidFill>
                <a:effectLst/>
                <a:latin typeface="Roboto" panose="020F0502020204030204" pitchFamily="34" charset="0"/>
              </a:rPr>
              <a:t>10. Mine Tours near Idaho Springs/ Georgetown. 2-3 hr tour. About $15 to $32 each for admission.</a:t>
            </a:r>
          </a:p>
          <a:p>
            <a:pPr marL="0" indent="0">
              <a:buNone/>
            </a:pPr>
            <a:r>
              <a:rPr lang="en-US" sz="1800" b="0" i="0" u="none" strike="noStrike" dirty="0">
                <a:solidFill>
                  <a:schemeClr val="accent1"/>
                </a:solidFill>
                <a:effectLst/>
                <a:latin typeface="Roboto" panose="020F0502020204030204" pitchFamily="34" charset="0"/>
              </a:rPr>
              <a:t>11. Cheyenne Frontier Days. Full day activity. Admission based on quality of rodeo seats. </a:t>
            </a:r>
            <a:r>
              <a:rPr lang="en-US" sz="1800" dirty="0">
                <a:solidFill>
                  <a:schemeClr val="accent1"/>
                </a:solidFill>
                <a:latin typeface="Roboto" panose="020F0502020204030204" pitchFamily="34" charset="0"/>
              </a:rPr>
              <a:t>~</a:t>
            </a:r>
            <a:r>
              <a:rPr lang="en-US" sz="1800" b="0" i="0" u="none" strike="noStrike" dirty="0">
                <a:solidFill>
                  <a:schemeClr val="accent1"/>
                </a:solidFill>
                <a:effectLst/>
                <a:latin typeface="Roboto" panose="020F0502020204030204" pitchFamily="34" charset="0"/>
              </a:rPr>
              <a:t>$30</a:t>
            </a:r>
          </a:p>
          <a:p>
            <a:pPr marL="0" indent="0">
              <a:buNone/>
            </a:pPr>
            <a:r>
              <a:rPr lang="en-US" sz="1800" b="0" i="0" u="none" strike="noStrike" dirty="0">
                <a:solidFill>
                  <a:schemeClr val="accent1"/>
                </a:solidFill>
                <a:effectLst/>
                <a:latin typeface="Roboto" panose="020F0502020204030204" pitchFamily="34" charset="0"/>
              </a:rPr>
              <a:t>12. Rafting. $100</a:t>
            </a:r>
          </a:p>
          <a:p>
            <a:pPr marL="0" indent="0">
              <a:buNone/>
            </a:pPr>
            <a:r>
              <a:rPr lang="en-US" sz="1800" b="0" i="0" u="none" strike="noStrike" dirty="0">
                <a:solidFill>
                  <a:schemeClr val="accent1"/>
                </a:solidFill>
                <a:effectLst/>
                <a:latin typeface="Roboto" panose="020F0502020204030204" pitchFamily="34" charset="0"/>
              </a:rPr>
              <a:t>13. Mountain biking. Around $100 depending on rentals and location.</a:t>
            </a:r>
          </a:p>
          <a:p>
            <a:pPr marL="0" indent="0">
              <a:buNone/>
            </a:pPr>
            <a:endParaRPr lang="en-US" sz="1600" b="1" dirty="0">
              <a:solidFill>
                <a:schemeClr val="accent1"/>
              </a:solidFill>
              <a:effectLst/>
              <a:latin typeface="Univers" panose="020B0503020202020204" pitchFamily="34" charset="0"/>
            </a:endParaRPr>
          </a:p>
        </p:txBody>
      </p:sp>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12770"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8 - AD</a:t>
            </a:r>
          </a:p>
        </p:txBody>
      </p:sp>
    </p:spTree>
    <p:extLst>
      <p:ext uri="{BB962C8B-B14F-4D97-AF65-F5344CB8AC3E}">
        <p14:creationId xmlns:p14="http://schemas.microsoft.com/office/powerpoint/2010/main" val="3689515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a:normAutofit/>
          </a:bodyPr>
          <a:lstStyle/>
          <a:p>
            <a:r>
              <a:rPr lang="en-US" sz="5400"/>
              <a:t>Hospitality Committee</a:t>
            </a:r>
          </a:p>
        </p:txBody>
      </p:sp>
      <p:pic>
        <p:nvPicPr>
          <p:cNvPr id="16" name="Picture 15">
            <a:extLst>
              <a:ext uri="{FF2B5EF4-FFF2-40B4-BE49-F238E27FC236}">
                <a16:creationId xmlns:a16="http://schemas.microsoft.com/office/drawing/2014/main" id="{FA898176-5198-A918-BF15-03CADBB4D5D2}"/>
              </a:ext>
            </a:extLst>
          </p:cNvPr>
          <p:cNvPicPr>
            <a:picLocks noChangeAspect="1"/>
          </p:cNvPicPr>
          <p:nvPr/>
        </p:nvPicPr>
        <p:blipFill>
          <a:blip r:embed="rId2"/>
          <a:stretch>
            <a:fillRect/>
          </a:stretch>
        </p:blipFill>
        <p:spPr>
          <a:xfrm>
            <a:off x="839787" y="2663716"/>
            <a:ext cx="4589463" cy="3081975"/>
          </a:xfrm>
          <a:prstGeom prst="rect">
            <a:avLst/>
          </a:prstGeom>
        </p:spPr>
      </p:pic>
      <p:sp>
        <p:nvSpPr>
          <p:cNvPr id="20" name="Slide Number Placeholder 23">
            <a:extLst>
              <a:ext uri="{FF2B5EF4-FFF2-40B4-BE49-F238E27FC236}">
                <a16:creationId xmlns:a16="http://schemas.microsoft.com/office/drawing/2014/main" id="{A81EBC97-25D3-4939-F9FE-C4E7D05C259B}"/>
              </a:ext>
            </a:extLst>
          </p:cNvPr>
          <p:cNvSpPr txBox="1">
            <a:spLocks/>
          </p:cNvSpPr>
          <p:nvPr/>
        </p:nvSpPr>
        <p:spPr>
          <a:xfrm>
            <a:off x="9023353" y="64092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schemeClr val="accent1"/>
                </a:solidFill>
              </a:rPr>
              <a:t>9 - AD</a:t>
            </a:r>
          </a:p>
        </p:txBody>
      </p:sp>
      <p:sp>
        <p:nvSpPr>
          <p:cNvPr id="24" name="Text Placeholder 4">
            <a:extLst>
              <a:ext uri="{FF2B5EF4-FFF2-40B4-BE49-F238E27FC236}">
                <a16:creationId xmlns:a16="http://schemas.microsoft.com/office/drawing/2014/main" id="{EB596805-A366-F82D-C7B9-10B594A0F828}"/>
              </a:ext>
            </a:extLst>
          </p:cNvPr>
          <p:cNvSpPr txBox="1">
            <a:spLocks/>
          </p:cNvSpPr>
          <p:nvPr/>
        </p:nvSpPr>
        <p:spPr>
          <a:xfrm>
            <a:off x="5678506" y="1620399"/>
            <a:ext cx="5673707" cy="4221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accent1"/>
                </a:solidFill>
              </a:rPr>
              <a:t>Expectations for January Meeting:</a:t>
            </a:r>
          </a:p>
        </p:txBody>
      </p:sp>
      <p:sp>
        <p:nvSpPr>
          <p:cNvPr id="26" name="Content Placeholder 5">
            <a:extLst>
              <a:ext uri="{FF2B5EF4-FFF2-40B4-BE49-F238E27FC236}">
                <a16:creationId xmlns:a16="http://schemas.microsoft.com/office/drawing/2014/main" id="{10F1041D-B6F2-4FD0-EF08-68C90059312F}"/>
              </a:ext>
            </a:extLst>
          </p:cNvPr>
          <p:cNvSpPr txBox="1">
            <a:spLocks/>
          </p:cNvSpPr>
          <p:nvPr/>
        </p:nvSpPr>
        <p:spPr>
          <a:xfrm>
            <a:off x="5992255" y="2113723"/>
            <a:ext cx="5448328" cy="21259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0">
                <a:solidFill>
                  <a:schemeClr val="accent4"/>
                </a:solidFill>
                <a:effectLst/>
                <a:latin typeface="Univers" panose="020B0503020202020204" pitchFamily="34" charset="0"/>
              </a:rPr>
              <a:t>Research the Types of Transportation for each Area – Bus, Van, etc.</a:t>
            </a:r>
            <a:endParaRPr lang="en-US" sz="2000" b="1">
              <a:solidFill>
                <a:schemeClr val="accent4"/>
              </a:solidFill>
              <a:latin typeface="Univers" panose="020B0503020202020204" pitchFamily="34" charset="0"/>
            </a:endParaRPr>
          </a:p>
          <a:p>
            <a:r>
              <a:rPr lang="en-US" sz="2000" b="1">
                <a:solidFill>
                  <a:schemeClr val="accent4"/>
                </a:solidFill>
                <a:latin typeface="Univers" panose="020B0503020202020204" pitchFamily="34" charset="0"/>
              </a:rPr>
              <a:t>Provide Costs for each Solution by Capacity</a:t>
            </a:r>
            <a:endParaRPr lang="en-US" sz="2000" b="1" i="0">
              <a:solidFill>
                <a:schemeClr val="accent4"/>
              </a:solidFill>
              <a:effectLst/>
              <a:latin typeface="Univers" panose="020B0503020202020204" pitchFamily="34" charset="0"/>
            </a:endParaRPr>
          </a:p>
          <a:p>
            <a:r>
              <a:rPr lang="en-US" sz="2000" b="1">
                <a:solidFill>
                  <a:schemeClr val="accent4"/>
                </a:solidFill>
                <a:latin typeface="Univers" panose="020B0503020202020204" pitchFamily="34" charset="0"/>
              </a:rPr>
              <a:t>Identify Waivers &amp; Reservations or Down Payments</a:t>
            </a:r>
            <a:endParaRPr lang="en-US" sz="2000" b="1">
              <a:solidFill>
                <a:schemeClr val="accent4"/>
              </a:solidFill>
              <a:effectLst/>
              <a:latin typeface="Univers" panose="020B0503020202020204" pitchFamily="34" charset="0"/>
            </a:endParaRPr>
          </a:p>
        </p:txBody>
      </p:sp>
    </p:spTree>
    <p:extLst>
      <p:ext uri="{BB962C8B-B14F-4D97-AF65-F5344CB8AC3E}">
        <p14:creationId xmlns:p14="http://schemas.microsoft.com/office/powerpoint/2010/main" val="2359388943"/>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_ip_UnifiedCompliancePolicyUIAction xmlns="http://schemas.microsoft.com/sharepoint/v3" xsi:nil="true"/>
    <Image xmlns="71af3243-3dd4-4a8d-8c0d-dd76da1f02a5">
      <Url xsi:nil="true"/>
      <Description xsi:nil="true"/>
    </Image>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958658-F0F0-4C75-A3B7-276A0C8E9F28}">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customXml/itemProps2.xml><?xml version="1.0" encoding="utf-8"?>
<ds:datastoreItem xmlns:ds="http://schemas.openxmlformats.org/officeDocument/2006/customXml" ds:itemID="{99D08CD0-82A3-4566-9B63-BB91B2D89764}">
  <ds:schemaRefs>
    <ds:schemaRef ds:uri="http://schemas.microsoft.com/office/2006/metadata/properties"/>
    <ds:schemaRef ds:uri="http://www.w3.org/2000/xmlns/"/>
    <ds:schemaRef ds:uri="71af3243-3dd4-4a8d-8c0d-dd76da1f02a5"/>
    <ds:schemaRef ds:uri="http://www.w3.org/2001/XMLSchema-instance"/>
    <ds:schemaRef ds:uri="http://schemas.microsoft.com/sharepoint/v3"/>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F979E8A1-055A-4751-97E9-E6B1F9E212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TM89338750</Template>
  <Application>Microsoft Office PowerPoint</Application>
  <PresentationFormat>Widescreen</PresentationFormat>
  <Slides>20</Slides>
  <Notes>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GradientUnivers</vt:lpstr>
      <vt:lpstr>NOAC 2024</vt:lpstr>
      <vt:lpstr>January 14, 2024    Agenda</vt:lpstr>
      <vt:lpstr>Housekeeping</vt:lpstr>
      <vt:lpstr>Contingent Payment Update</vt:lpstr>
      <vt:lpstr>Service Corps Update</vt:lpstr>
      <vt:lpstr>NOAC Committees</vt:lpstr>
      <vt:lpstr>Activities Committee</vt:lpstr>
      <vt:lpstr>Pre-NOAC Activity Ideas </vt:lpstr>
      <vt:lpstr>Hospitality Committee</vt:lpstr>
      <vt:lpstr>SWAG Committee</vt:lpstr>
      <vt:lpstr>SWAG Committee</vt:lpstr>
      <vt:lpstr>Fundraising Committee</vt:lpstr>
      <vt:lpstr>Cake Auction Participants</vt:lpstr>
      <vt:lpstr>Fundraising</vt:lpstr>
      <vt:lpstr>Contingent Get Togethers</vt:lpstr>
      <vt:lpstr>Youth Applications due Jan. 31  https://oa-bsa.org/program/events/noac/trailblazer-scholarship              Adult Sponsors Needed!</vt:lpstr>
      <vt:lpstr>Advertise</vt:lpstr>
      <vt:lpstr>NOAC Info</vt:lpstr>
      <vt:lpstr>Seek new heights together at NOAC 2024!</vt:lpstr>
      <vt:lpstr>THANK YOU fOR YOUR tIME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NOAC 2024</dc:title>
  <dc:creator>Lorraine Patton</dc:creator>
  <cp:lastModifiedBy>Lorraine Patton</cp:lastModifiedBy>
  <cp:revision>2</cp:revision>
  <dcterms:created xsi:type="dcterms:W3CDTF">2023-11-19T20:31:21Z</dcterms:created>
  <dcterms:modified xsi:type="dcterms:W3CDTF">2024-01-15T01:56:52Z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