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4"/>
  </p:notesMasterIdLst>
  <p:sldIdLst>
    <p:sldId id="306" r:id="rId5"/>
    <p:sldId id="307" r:id="rId6"/>
    <p:sldId id="323" r:id="rId7"/>
    <p:sldId id="322" r:id="rId8"/>
    <p:sldId id="305" r:id="rId9"/>
    <p:sldId id="334" r:id="rId10"/>
    <p:sldId id="335" r:id="rId11"/>
    <p:sldId id="319" r:id="rId12"/>
    <p:sldId id="336" r:id="rId13"/>
    <p:sldId id="311" r:id="rId14"/>
    <p:sldId id="333" r:id="rId15"/>
    <p:sldId id="327" r:id="rId16"/>
    <p:sldId id="328" r:id="rId17"/>
    <p:sldId id="329" r:id="rId18"/>
    <p:sldId id="310" r:id="rId19"/>
    <p:sldId id="326" r:id="rId20"/>
    <p:sldId id="330" r:id="rId21"/>
    <p:sldId id="309" r:id="rId22"/>
    <p:sldId id="3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72B4B4-5931-5345-AB85-9A7501203097}" v="126" dt="2023-12-12T03:09:59.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92"/>
        <p:guide pos="7056"/>
        <p:guide orient="horz" pos="316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Patton" userId="6cc204236910b95d" providerId="LiveId" clId="{5F72B4B4-5931-5345-AB85-9A7501203097}"/>
    <pc:docChg chg="custSel delSld modSld sldOrd">
      <pc:chgData name="Lorraine Patton" userId="6cc204236910b95d" providerId="LiveId" clId="{5F72B4B4-5931-5345-AB85-9A7501203097}" dt="2023-12-12T03:09:59.666" v="125" actId="255"/>
      <pc:docMkLst>
        <pc:docMk/>
      </pc:docMkLst>
      <pc:sldChg chg="delSp">
        <pc:chgData name="Lorraine Patton" userId="6cc204236910b95d" providerId="LiveId" clId="{5F72B4B4-5931-5345-AB85-9A7501203097}" dt="2023-12-12T03:04:47.641" v="74" actId="478"/>
        <pc:sldMkLst>
          <pc:docMk/>
          <pc:sldMk cId="114769864" sldId="306"/>
        </pc:sldMkLst>
        <pc:spChg chg="del">
          <ac:chgData name="Lorraine Patton" userId="6cc204236910b95d" providerId="LiveId" clId="{5F72B4B4-5931-5345-AB85-9A7501203097}" dt="2023-12-12T03:04:46.117" v="73" actId="478"/>
          <ac:spMkLst>
            <pc:docMk/>
            <pc:sldMk cId="114769864" sldId="306"/>
            <ac:spMk id="20" creationId="{9624A84D-C511-B141-9006-665E647550E9}"/>
          </ac:spMkLst>
        </pc:spChg>
        <pc:spChg chg="del">
          <ac:chgData name="Lorraine Patton" userId="6cc204236910b95d" providerId="LiveId" clId="{5F72B4B4-5931-5345-AB85-9A7501203097}" dt="2023-12-12T03:04:47.641" v="74" actId="478"/>
          <ac:spMkLst>
            <pc:docMk/>
            <pc:sldMk cId="114769864" sldId="306"/>
            <ac:spMk id="22" creationId="{5989ED99-B8E0-53DF-3417-60540A9430BF}"/>
          </ac:spMkLst>
        </pc:spChg>
      </pc:sldChg>
      <pc:sldChg chg="modSp">
        <pc:chgData name="Lorraine Patton" userId="6cc204236910b95d" providerId="LiveId" clId="{5F72B4B4-5931-5345-AB85-9A7501203097}" dt="2023-12-12T03:03:46.895" v="72" actId="20577"/>
        <pc:sldMkLst>
          <pc:docMk/>
          <pc:sldMk cId="1613598062" sldId="307"/>
        </pc:sldMkLst>
        <pc:spChg chg="mod">
          <ac:chgData name="Lorraine Patton" userId="6cc204236910b95d" providerId="LiveId" clId="{5F72B4B4-5931-5345-AB85-9A7501203097}" dt="2023-12-12T03:03:46.895" v="72" actId="20577"/>
          <ac:spMkLst>
            <pc:docMk/>
            <pc:sldMk cId="1613598062" sldId="307"/>
            <ac:spMk id="3" creationId="{1DDBBC93-70DF-4E4E-98E3-08124185AB18}"/>
          </ac:spMkLst>
        </pc:spChg>
      </pc:sldChg>
      <pc:sldChg chg="modSp">
        <pc:chgData name="Lorraine Patton" userId="6cc204236910b95d" providerId="LiveId" clId="{5F72B4B4-5931-5345-AB85-9A7501203097}" dt="2023-12-12T03:00:54.057" v="4" actId="20577"/>
        <pc:sldMkLst>
          <pc:docMk/>
          <pc:sldMk cId="2227882511" sldId="309"/>
        </pc:sldMkLst>
        <pc:spChg chg="mod">
          <ac:chgData name="Lorraine Patton" userId="6cc204236910b95d" providerId="LiveId" clId="{5F72B4B4-5931-5345-AB85-9A7501203097}" dt="2023-12-12T03:00:54.057" v="4" actId="20577"/>
          <ac:spMkLst>
            <pc:docMk/>
            <pc:sldMk cId="2227882511" sldId="309"/>
            <ac:spMk id="8" creationId="{BD93C88D-9F1B-2409-3AE5-050A6982F31F}"/>
          </ac:spMkLst>
        </pc:spChg>
      </pc:sldChg>
      <pc:sldChg chg="del">
        <pc:chgData name="Lorraine Patton" userId="6cc204236910b95d" providerId="LiveId" clId="{5F72B4B4-5931-5345-AB85-9A7501203097}" dt="2023-12-12T03:06:55.638" v="81" actId="2696"/>
        <pc:sldMkLst>
          <pc:docMk/>
          <pc:sldMk cId="987255282" sldId="315"/>
        </pc:sldMkLst>
      </pc:sldChg>
      <pc:sldChg chg="modSp">
        <pc:chgData name="Lorraine Patton" userId="6cc204236910b95d" providerId="LiveId" clId="{5F72B4B4-5931-5345-AB85-9A7501203097}" dt="2023-12-12T03:06:16.923" v="78" actId="1076"/>
        <pc:sldMkLst>
          <pc:docMk/>
          <pc:sldMk cId="1674312706" sldId="319"/>
        </pc:sldMkLst>
        <pc:picChg chg="mod">
          <ac:chgData name="Lorraine Patton" userId="6cc204236910b95d" providerId="LiveId" clId="{5F72B4B4-5931-5345-AB85-9A7501203097}" dt="2023-12-12T03:06:16.923" v="78" actId="1076"/>
          <ac:picMkLst>
            <pc:docMk/>
            <pc:sldMk cId="1674312706" sldId="319"/>
            <ac:picMk id="5" creationId="{A895EBAF-48FA-3C64-EAB0-34ED6E712C0C}"/>
          </ac:picMkLst>
        </pc:picChg>
      </pc:sldChg>
      <pc:sldChg chg="modSp">
        <pc:chgData name="Lorraine Patton" userId="6cc204236910b95d" providerId="LiveId" clId="{5F72B4B4-5931-5345-AB85-9A7501203097}" dt="2023-12-12T03:02:00.324" v="39" actId="20577"/>
        <pc:sldMkLst>
          <pc:docMk/>
          <pc:sldMk cId="3974277922" sldId="327"/>
        </pc:sldMkLst>
        <pc:spChg chg="mod">
          <ac:chgData name="Lorraine Patton" userId="6cc204236910b95d" providerId="LiveId" clId="{5F72B4B4-5931-5345-AB85-9A7501203097}" dt="2023-12-12T03:02:00.324" v="39" actId="20577"/>
          <ac:spMkLst>
            <pc:docMk/>
            <pc:sldMk cId="3974277922" sldId="327"/>
            <ac:spMk id="8" creationId="{50061247-EA4F-4DFA-AFCE-648487762CF7}"/>
          </ac:spMkLst>
        </pc:spChg>
      </pc:sldChg>
      <pc:sldChg chg="delSp ord">
        <pc:chgData name="Lorraine Patton" userId="6cc204236910b95d" providerId="LiveId" clId="{5F72B4B4-5931-5345-AB85-9A7501203097}" dt="2023-12-12T03:07:13.849" v="82" actId="1076"/>
        <pc:sldMkLst>
          <pc:docMk/>
          <pc:sldMk cId="3689515294" sldId="334"/>
        </pc:sldMkLst>
        <pc:spChg chg="del">
          <ac:chgData name="Lorraine Patton" userId="6cc204236910b95d" providerId="LiveId" clId="{5F72B4B4-5931-5345-AB85-9A7501203097}" dt="2023-12-11T01:43:53.945" v="0" actId="478"/>
          <ac:spMkLst>
            <pc:docMk/>
            <pc:sldMk cId="3689515294" sldId="334"/>
            <ac:spMk id="9" creationId="{EAE0A80D-9B2B-523C-199F-20FF17888AAB}"/>
          </ac:spMkLst>
        </pc:spChg>
      </pc:sldChg>
      <pc:sldChg chg="modSp ord">
        <pc:chgData name="Lorraine Patton" userId="6cc204236910b95d" providerId="LiveId" clId="{5F72B4B4-5931-5345-AB85-9A7501203097}" dt="2023-12-12T03:09:59.666" v="125" actId="255"/>
        <pc:sldMkLst>
          <pc:docMk/>
          <pc:sldMk cId="1130116335" sldId="336"/>
        </pc:sldMkLst>
        <pc:spChg chg="mod">
          <ac:chgData name="Lorraine Patton" userId="6cc204236910b95d" providerId="LiveId" clId="{5F72B4B4-5931-5345-AB85-9A7501203097}" dt="2023-12-12T03:09:59.666" v="125" actId="255"/>
          <ac:spMkLst>
            <pc:docMk/>
            <pc:sldMk cId="1130116335" sldId="336"/>
            <ac:spMk id="8" creationId="{50061247-EA4F-4DFA-AFCE-648487762CF7}"/>
          </ac:spMkLst>
        </pc:spChg>
      </pc:sldChg>
    </pc:docChg>
  </pc:docChgLst>
  <pc:docChgLst>
    <pc:chgData name="Lorraine Patton" userId="6cc204236910b95d" providerId="LiveId" clId="{F0E29CE0-B9E4-D940-9516-F8E008433107}"/>
    <pc:docChg chg="undo redo custSel addSld delSld modSld sldOrd">
      <pc:chgData name="Lorraine Patton" userId="6cc204236910b95d" providerId="LiveId" clId="{F0E29CE0-B9E4-D940-9516-F8E008433107}" dt="2023-12-10T02:29:28.880" v="5062" actId="1036"/>
      <pc:docMkLst>
        <pc:docMk/>
      </pc:docMkLst>
      <pc:sldChg chg="addSp delSp modSp ord">
        <pc:chgData name="Lorraine Patton" userId="6cc204236910b95d" providerId="LiveId" clId="{F0E29CE0-B9E4-D940-9516-F8E008433107}" dt="2023-12-10T02:25:35.217" v="4816" actId="20577"/>
        <pc:sldMkLst>
          <pc:docMk/>
          <pc:sldMk cId="1403455250" sldId="305"/>
        </pc:sldMkLst>
        <pc:spChg chg="mod">
          <ac:chgData name="Lorraine Patton" userId="6cc204236910b95d" providerId="LiveId" clId="{F0E29CE0-B9E4-D940-9516-F8E008433107}" dt="2023-12-10T01:28:38.764" v="2925" actId="20577"/>
          <ac:spMkLst>
            <pc:docMk/>
            <pc:sldMk cId="1403455250" sldId="305"/>
            <ac:spMk id="2" creationId="{CFACDA59-55A0-4EA5-B3E4-646D1D3B4CEB}"/>
          </ac:spMkLst>
        </pc:spChg>
        <pc:spChg chg="del">
          <ac:chgData name="Lorraine Patton" userId="6cc204236910b95d" providerId="LiveId" clId="{F0E29CE0-B9E4-D940-9516-F8E008433107}" dt="2023-12-10T01:17:49.963" v="2336" actId="478"/>
          <ac:spMkLst>
            <pc:docMk/>
            <pc:sldMk cId="1403455250" sldId="305"/>
            <ac:spMk id="3" creationId="{D14ABC42-7E22-4F59-A0B6-AD98B5CAE0C5}"/>
          </ac:spMkLst>
        </pc:spChg>
        <pc:spChg chg="del">
          <ac:chgData name="Lorraine Patton" userId="6cc204236910b95d" providerId="LiveId" clId="{F0E29CE0-B9E4-D940-9516-F8E008433107}" dt="2023-12-10T01:17:52.037" v="2337" actId="478"/>
          <ac:spMkLst>
            <pc:docMk/>
            <pc:sldMk cId="1403455250" sldId="305"/>
            <ac:spMk id="4" creationId="{1FE9CB6C-6FF8-4B8C-9B41-2DDD39B25DE3}"/>
          </ac:spMkLst>
        </pc:spChg>
        <pc:spChg chg="del">
          <ac:chgData name="Lorraine Patton" userId="6cc204236910b95d" providerId="LiveId" clId="{F0E29CE0-B9E4-D940-9516-F8E008433107}" dt="2023-12-10T01:18:04.357" v="2340" actId="478"/>
          <ac:spMkLst>
            <pc:docMk/>
            <pc:sldMk cId="1403455250" sldId="305"/>
            <ac:spMk id="5" creationId="{2347FB98-C049-45C5-86B4-4CF44B247B2C}"/>
          </ac:spMkLst>
        </pc:spChg>
        <pc:spChg chg="del">
          <ac:chgData name="Lorraine Patton" userId="6cc204236910b95d" providerId="LiveId" clId="{F0E29CE0-B9E4-D940-9516-F8E008433107}" dt="2023-12-10T01:18:06.666" v="2341" actId="478"/>
          <ac:spMkLst>
            <pc:docMk/>
            <pc:sldMk cId="1403455250" sldId="305"/>
            <ac:spMk id="6" creationId="{5A74CB9D-E60B-4C8A-B4E7-23BC1D9FA66E}"/>
          </ac:spMkLst>
        </pc:spChg>
        <pc:spChg chg="add del mod">
          <ac:chgData name="Lorraine Patton" userId="6cc204236910b95d" providerId="LiveId" clId="{F0E29CE0-B9E4-D940-9516-F8E008433107}" dt="2023-12-10T01:16:30.900" v="2292" actId="478"/>
          <ac:spMkLst>
            <pc:docMk/>
            <pc:sldMk cId="1403455250" sldId="305"/>
            <ac:spMk id="7" creationId="{D3ECFC0E-D177-219E-B905-0B251E03D8AC}"/>
          </ac:spMkLst>
        </pc:spChg>
        <pc:spChg chg="mod">
          <ac:chgData name="Lorraine Patton" userId="6cc204236910b95d" providerId="LiveId" clId="{F0E29CE0-B9E4-D940-9516-F8E008433107}" dt="2023-12-10T02:18:11.712" v="4666" actId="255"/>
          <ac:spMkLst>
            <pc:docMk/>
            <pc:sldMk cId="1403455250" sldId="305"/>
            <ac:spMk id="8" creationId="{81B3866D-24DB-34AF-E121-6A1359FE7BA7}"/>
          </ac:spMkLst>
        </pc:spChg>
        <pc:spChg chg="add mod">
          <ac:chgData name="Lorraine Patton" userId="6cc204236910b95d" providerId="LiveId" clId="{F0E29CE0-B9E4-D940-9516-F8E008433107}" dt="2023-12-10T01:34:58.230" v="3258" actId="14100"/>
          <ac:spMkLst>
            <pc:docMk/>
            <pc:sldMk cId="1403455250" sldId="305"/>
            <ac:spMk id="9" creationId="{EAE0A80D-9B2B-523C-199F-20FF17888AAB}"/>
          </ac:spMkLst>
        </pc:spChg>
        <pc:spChg chg="mod">
          <ac:chgData name="Lorraine Patton" userId="6cc204236910b95d" providerId="LiveId" clId="{F0E29CE0-B9E4-D940-9516-F8E008433107}" dt="2023-12-10T02:08:50.517" v="4271" actId="20577"/>
          <ac:spMkLst>
            <pc:docMk/>
            <pc:sldMk cId="1403455250" sldId="305"/>
            <ac:spMk id="10" creationId="{AD22A91C-4124-8C42-2EE5-AB41ABCF795B}"/>
          </ac:spMkLst>
        </pc:spChg>
        <pc:spChg chg="del">
          <ac:chgData name="Lorraine Patton" userId="6cc204236910b95d" providerId="LiveId" clId="{F0E29CE0-B9E4-D940-9516-F8E008433107}" dt="2023-12-10T01:17:29.397" v="2332" actId="478"/>
          <ac:spMkLst>
            <pc:docMk/>
            <pc:sldMk cId="1403455250" sldId="305"/>
            <ac:spMk id="11" creationId="{CE6B5B72-43F9-4438-A504-FD3C083AB96D}"/>
          </ac:spMkLst>
        </pc:spChg>
        <pc:spChg chg="del">
          <ac:chgData name="Lorraine Patton" userId="6cc204236910b95d" providerId="LiveId" clId="{F0E29CE0-B9E4-D940-9516-F8E008433107}" dt="2023-12-10T01:17:27.192" v="2331" actId="478"/>
          <ac:spMkLst>
            <pc:docMk/>
            <pc:sldMk cId="1403455250" sldId="305"/>
            <ac:spMk id="13" creationId="{DE486408-F529-4D60-A080-911A0851FE1B}"/>
          </ac:spMkLst>
        </pc:spChg>
        <pc:spChg chg="add del mod">
          <ac:chgData name="Lorraine Patton" userId="6cc204236910b95d" providerId="LiveId" clId="{F0E29CE0-B9E4-D940-9516-F8E008433107}" dt="2023-12-10T01:17:58.422" v="2339" actId="478"/>
          <ac:spMkLst>
            <pc:docMk/>
            <pc:sldMk cId="1403455250" sldId="305"/>
            <ac:spMk id="14" creationId="{EB690169-5794-D2B9-2855-A1E3A00B5D8C}"/>
          </ac:spMkLst>
        </pc:spChg>
        <pc:spChg chg="add del mod">
          <ac:chgData name="Lorraine Patton" userId="6cc204236910b95d" providerId="LiveId" clId="{F0E29CE0-B9E4-D940-9516-F8E008433107}" dt="2023-12-10T01:17:56.146" v="2338" actId="478"/>
          <ac:spMkLst>
            <pc:docMk/>
            <pc:sldMk cId="1403455250" sldId="305"/>
            <ac:spMk id="17" creationId="{2136301B-F1A8-B4D8-9C5C-5B44C095652B}"/>
          </ac:spMkLst>
        </pc:spChg>
        <pc:spChg chg="add del mod">
          <ac:chgData name="Lorraine Patton" userId="6cc204236910b95d" providerId="LiveId" clId="{F0E29CE0-B9E4-D940-9516-F8E008433107}" dt="2023-12-10T01:18:10.714" v="2343" actId="478"/>
          <ac:spMkLst>
            <pc:docMk/>
            <pc:sldMk cId="1403455250" sldId="305"/>
            <ac:spMk id="19" creationId="{B3CEF0B6-203D-D52F-C6B7-10498C5F10D9}"/>
          </ac:spMkLst>
        </pc:spChg>
        <pc:spChg chg="mod">
          <ac:chgData name="Lorraine Patton" userId="6cc204236910b95d" providerId="LiveId" clId="{F0E29CE0-B9E4-D940-9516-F8E008433107}" dt="2023-12-10T02:25:35.217" v="4816" actId="20577"/>
          <ac:spMkLst>
            <pc:docMk/>
            <pc:sldMk cId="1403455250" sldId="305"/>
            <ac:spMk id="20" creationId="{A81EBC97-25D3-4939-F9FE-C4E7D05C259B}"/>
          </ac:spMkLst>
        </pc:spChg>
        <pc:spChg chg="add del mod">
          <ac:chgData name="Lorraine Patton" userId="6cc204236910b95d" providerId="LiveId" clId="{F0E29CE0-B9E4-D940-9516-F8E008433107}" dt="2023-12-10T01:18:09" v="2342" actId="478"/>
          <ac:spMkLst>
            <pc:docMk/>
            <pc:sldMk cId="1403455250" sldId="305"/>
            <ac:spMk id="22" creationId="{0B0C421C-058C-E5D6-8589-B6FA64E8D2CA}"/>
          </ac:spMkLst>
        </pc:spChg>
        <pc:spChg chg="add mod">
          <ac:chgData name="Lorraine Patton" userId="6cc204236910b95d" providerId="LiveId" clId="{F0E29CE0-B9E4-D940-9516-F8E008433107}" dt="2023-12-10T02:18:16.400" v="4672" actId="1035"/>
          <ac:spMkLst>
            <pc:docMk/>
            <pc:sldMk cId="1403455250" sldId="305"/>
            <ac:spMk id="24" creationId="{EB596805-A366-F82D-C7B9-10B594A0F828}"/>
          </ac:spMkLst>
        </pc:spChg>
        <pc:spChg chg="add mod">
          <ac:chgData name="Lorraine Patton" userId="6cc204236910b95d" providerId="LiveId" clId="{F0E29CE0-B9E4-D940-9516-F8E008433107}" dt="2023-12-10T02:17:13.338" v="4631" actId="20577"/>
          <ac:spMkLst>
            <pc:docMk/>
            <pc:sldMk cId="1403455250" sldId="305"/>
            <ac:spMk id="26" creationId="{10F1041D-B6F2-4FD0-EF08-68C90059312F}"/>
          </ac:spMkLst>
        </pc:spChg>
        <pc:picChg chg="del">
          <ac:chgData name="Lorraine Patton" userId="6cc204236910b95d" providerId="LiveId" clId="{F0E29CE0-B9E4-D940-9516-F8E008433107}" dt="2023-12-10T01:34:24.712" v="3253" actId="478"/>
          <ac:picMkLst>
            <pc:docMk/>
            <pc:sldMk cId="1403455250" sldId="305"/>
            <ac:picMk id="16" creationId="{FA898176-5198-A918-BF15-03CADBB4D5D2}"/>
          </ac:picMkLst>
        </pc:picChg>
      </pc:sldChg>
      <pc:sldChg chg="modSp">
        <pc:chgData name="Lorraine Patton" userId="6cc204236910b95d" providerId="LiveId" clId="{F0E29CE0-B9E4-D940-9516-F8E008433107}" dt="2023-12-09T02:53:06.876" v="3" actId="20577"/>
        <pc:sldMkLst>
          <pc:docMk/>
          <pc:sldMk cId="114769864" sldId="306"/>
        </pc:sldMkLst>
        <pc:spChg chg="mod">
          <ac:chgData name="Lorraine Patton" userId="6cc204236910b95d" providerId="LiveId" clId="{F0E29CE0-B9E4-D940-9516-F8E008433107}" dt="2023-12-09T02:53:06.876" v="3" actId="20577"/>
          <ac:spMkLst>
            <pc:docMk/>
            <pc:sldMk cId="114769864" sldId="306"/>
            <ac:spMk id="17" creationId="{6DE6E68F-64B0-B799-91EE-4EACAE24A4CF}"/>
          </ac:spMkLst>
        </pc:spChg>
      </pc:sldChg>
      <pc:sldChg chg="modSp">
        <pc:chgData name="Lorraine Patton" userId="6cc204236910b95d" providerId="LiveId" clId="{F0E29CE0-B9E4-D940-9516-F8E008433107}" dt="2023-12-10T02:05:48.402" v="4102" actId="20577"/>
        <pc:sldMkLst>
          <pc:docMk/>
          <pc:sldMk cId="1613598062" sldId="307"/>
        </pc:sldMkLst>
        <pc:spChg chg="mod">
          <ac:chgData name="Lorraine Patton" userId="6cc204236910b95d" providerId="LiveId" clId="{F0E29CE0-B9E4-D940-9516-F8E008433107}" dt="2023-12-10T02:05:48.402" v="4102" actId="20577"/>
          <ac:spMkLst>
            <pc:docMk/>
            <pc:sldMk cId="1613598062" sldId="307"/>
            <ac:spMk id="4" creationId="{65DE74E9-AA78-46C1-845A-0B72FA8AF35E}"/>
          </ac:spMkLst>
        </pc:spChg>
      </pc:sldChg>
      <pc:sldChg chg="del">
        <pc:chgData name="Lorraine Patton" userId="6cc204236910b95d" providerId="LiveId" clId="{F0E29CE0-B9E4-D940-9516-F8E008433107}" dt="2023-12-09T02:58:34.892" v="215" actId="2696"/>
        <pc:sldMkLst>
          <pc:docMk/>
          <pc:sldMk cId="365334912" sldId="308"/>
        </pc:sldMkLst>
      </pc:sldChg>
      <pc:sldChg chg="addSp modSp">
        <pc:chgData name="Lorraine Patton" userId="6cc204236910b95d" providerId="LiveId" clId="{F0E29CE0-B9E4-D940-9516-F8E008433107}" dt="2023-12-10T02:29:28.880" v="5062" actId="1036"/>
        <pc:sldMkLst>
          <pc:docMk/>
          <pc:sldMk cId="2227882511" sldId="309"/>
        </pc:sldMkLst>
        <pc:spChg chg="mod">
          <ac:chgData name="Lorraine Patton" userId="6cc204236910b95d" providerId="LiveId" clId="{F0E29CE0-B9E4-D940-9516-F8E008433107}" dt="2023-12-10T02:29:16.004" v="5018" actId="1035"/>
          <ac:spMkLst>
            <pc:docMk/>
            <pc:sldMk cId="2227882511" sldId="309"/>
            <ac:spMk id="2" creationId="{C5F2FB0B-15EC-453B-BC9B-69AD35DDCEA3}"/>
          </ac:spMkLst>
        </pc:spChg>
        <pc:spChg chg="add mod">
          <ac:chgData name="Lorraine Patton" userId="6cc204236910b95d" providerId="LiveId" clId="{F0E29CE0-B9E4-D940-9516-F8E008433107}" dt="2023-12-10T02:29:28.880" v="5062" actId="1036"/>
          <ac:spMkLst>
            <pc:docMk/>
            <pc:sldMk cId="2227882511" sldId="309"/>
            <ac:spMk id="4" creationId="{19E9FCFA-2C8D-7068-869D-B96E0DA07B1E}"/>
          </ac:spMkLst>
        </pc:spChg>
        <pc:spChg chg="mod">
          <ac:chgData name="Lorraine Patton" userId="6cc204236910b95d" providerId="LiveId" clId="{F0E29CE0-B9E4-D940-9516-F8E008433107}" dt="2023-12-10T02:29:23.910" v="5048" actId="1036"/>
          <ac:spMkLst>
            <pc:docMk/>
            <pc:sldMk cId="2227882511" sldId="309"/>
            <ac:spMk id="6" creationId="{11BD74A9-F48A-04B0-8B72-E36D8B79414E}"/>
          </ac:spMkLst>
        </pc:spChg>
        <pc:spChg chg="add mod">
          <ac:chgData name="Lorraine Patton" userId="6cc204236910b95d" providerId="LiveId" clId="{F0E29CE0-B9E4-D940-9516-F8E008433107}" dt="2023-12-10T02:29:28.880" v="5062" actId="1036"/>
          <ac:spMkLst>
            <pc:docMk/>
            <pc:sldMk cId="2227882511" sldId="309"/>
            <ac:spMk id="8" creationId="{BD93C88D-9F1B-2409-3AE5-050A6982F31F}"/>
          </ac:spMkLst>
        </pc:spChg>
      </pc:sldChg>
      <pc:sldChg chg="addSp modSp ord">
        <pc:chgData name="Lorraine Patton" userId="6cc204236910b95d" providerId="LiveId" clId="{F0E29CE0-B9E4-D940-9516-F8E008433107}" dt="2023-12-10T02:24:53.994" v="4802" actId="20577"/>
        <pc:sldMkLst>
          <pc:docMk/>
          <pc:sldMk cId="3561473475" sldId="310"/>
        </pc:sldMkLst>
        <pc:spChg chg="mod">
          <ac:chgData name="Lorraine Patton" userId="6cc204236910b95d" providerId="LiveId" clId="{F0E29CE0-B9E4-D940-9516-F8E008433107}" dt="2023-12-10T01:47:47.305" v="3485" actId="20577"/>
          <ac:spMkLst>
            <pc:docMk/>
            <pc:sldMk cId="3561473475" sldId="310"/>
            <ac:spMk id="2" creationId="{94FDFB95-2803-4882-8DE6-333A75D37240}"/>
          </ac:spMkLst>
        </pc:spChg>
        <pc:spChg chg="mod">
          <ac:chgData name="Lorraine Patton" userId="6cc204236910b95d" providerId="LiveId" clId="{F0E29CE0-B9E4-D940-9516-F8E008433107}" dt="2023-12-10T01:49:21.270" v="3490" actId="113"/>
          <ac:spMkLst>
            <pc:docMk/>
            <pc:sldMk cId="3561473475" sldId="310"/>
            <ac:spMk id="5" creationId="{30370E15-A56D-5487-A017-C02E5E7710DF}"/>
          </ac:spMkLst>
        </pc:spChg>
        <pc:spChg chg="mod">
          <ac:chgData name="Lorraine Patton" userId="6cc204236910b95d" providerId="LiveId" clId="{F0E29CE0-B9E4-D940-9516-F8E008433107}" dt="2023-12-10T02:24:53.994" v="4802" actId="20577"/>
          <ac:spMkLst>
            <pc:docMk/>
            <pc:sldMk cId="3561473475" sldId="310"/>
            <ac:spMk id="10" creationId="{FE0D311A-C366-4A86-9404-C0F5CBF9C811}"/>
          </ac:spMkLst>
        </pc:spChg>
        <pc:cxnChg chg="add mod">
          <ac:chgData name="Lorraine Patton" userId="6cc204236910b95d" providerId="LiveId" clId="{F0E29CE0-B9E4-D940-9516-F8E008433107}" dt="2023-12-10T01:44:47.097" v="3387" actId="14100"/>
          <ac:cxnSpMkLst>
            <pc:docMk/>
            <pc:sldMk cId="3561473475" sldId="310"/>
            <ac:cxnSpMk id="6" creationId="{8B6E272B-CBF4-85B4-0A4F-DEB248105E95}"/>
          </ac:cxnSpMkLst>
        </pc:cxnChg>
        <pc:cxnChg chg="mod">
          <ac:chgData name="Lorraine Patton" userId="6cc204236910b95d" providerId="LiveId" clId="{F0E29CE0-B9E4-D940-9516-F8E008433107}" dt="2023-12-10T01:47:43.359" v="3484" actId="1036"/>
          <ac:cxnSpMkLst>
            <pc:docMk/>
            <pc:sldMk cId="3561473475" sldId="310"/>
            <ac:cxnSpMk id="20" creationId="{E29534C4-D1A5-FF42-4355-33D6AEE09B1C}"/>
          </ac:cxnSpMkLst>
        </pc:cxnChg>
        <pc:cxnChg chg="mod">
          <ac:chgData name="Lorraine Patton" userId="6cc204236910b95d" providerId="LiveId" clId="{F0E29CE0-B9E4-D940-9516-F8E008433107}" dt="2023-12-10T01:47:52.857" v="3486" actId="14100"/>
          <ac:cxnSpMkLst>
            <pc:docMk/>
            <pc:sldMk cId="3561473475" sldId="310"/>
            <ac:cxnSpMk id="27" creationId="{B6BF4D68-1F60-2157-89DF-2385824A4E05}"/>
          </ac:cxnSpMkLst>
        </pc:cxnChg>
      </pc:sldChg>
      <pc:sldChg chg="ord">
        <pc:chgData name="Lorraine Patton" userId="6cc204236910b95d" providerId="LiveId" clId="{F0E29CE0-B9E4-D940-9516-F8E008433107}" dt="2023-12-09T02:58:45.079" v="216" actId="1076"/>
        <pc:sldMkLst>
          <pc:docMk/>
          <pc:sldMk cId="987255282" sldId="315"/>
        </pc:sldMkLst>
      </pc:sldChg>
      <pc:sldChg chg="addSp delSp modSp ord">
        <pc:chgData name="Lorraine Patton" userId="6cc204236910b95d" providerId="LiveId" clId="{F0E29CE0-B9E4-D940-9516-F8E008433107}" dt="2023-12-10T02:19:32.370" v="4761" actId="1035"/>
        <pc:sldMkLst>
          <pc:docMk/>
          <pc:sldMk cId="1674312706" sldId="319"/>
        </pc:sldMkLst>
        <pc:spChg chg="mod">
          <ac:chgData name="Lorraine Patton" userId="6cc204236910b95d" providerId="LiveId" clId="{F0E29CE0-B9E4-D940-9516-F8E008433107}" dt="2023-12-10T01:40:38.764" v="3361" actId="1076"/>
          <ac:spMkLst>
            <pc:docMk/>
            <pc:sldMk cId="1674312706" sldId="319"/>
            <ac:spMk id="2" creationId="{009FB28F-C9D7-439B-B863-44B4E851A0B0}"/>
          </ac:spMkLst>
        </pc:spChg>
        <pc:spChg chg="add mod">
          <ac:chgData name="Lorraine Patton" userId="6cc204236910b95d" providerId="LiveId" clId="{F0E29CE0-B9E4-D940-9516-F8E008433107}" dt="2023-12-10T02:07:58.056" v="4207" actId="207"/>
          <ac:spMkLst>
            <pc:docMk/>
            <pc:sldMk cId="1674312706" sldId="319"/>
            <ac:spMk id="3" creationId="{1556DBBA-28B0-EFBF-63DA-B46CD43B34D2}"/>
          </ac:spMkLst>
        </pc:spChg>
        <pc:spChg chg="add mod">
          <ac:chgData name="Lorraine Patton" userId="6cc204236910b95d" providerId="LiveId" clId="{F0E29CE0-B9E4-D940-9516-F8E008433107}" dt="2023-12-10T02:19:27.748" v="4753" actId="1035"/>
          <ac:spMkLst>
            <pc:docMk/>
            <pc:sldMk cId="1674312706" sldId="319"/>
            <ac:spMk id="6" creationId="{6305375A-5106-8C6B-6C76-374B348F8E3E}"/>
          </ac:spMkLst>
        </pc:spChg>
        <pc:spChg chg="del mod">
          <ac:chgData name="Lorraine Patton" userId="6cc204236910b95d" providerId="LiveId" clId="{F0E29CE0-B9E4-D940-9516-F8E008433107}" dt="2023-12-10T02:13:10.465" v="4477" actId="478"/>
          <ac:spMkLst>
            <pc:docMk/>
            <pc:sldMk cId="1674312706" sldId="319"/>
            <ac:spMk id="8" creationId="{50061247-EA4F-4DFA-AFCE-648487762CF7}"/>
          </ac:spMkLst>
        </pc:spChg>
        <pc:spChg chg="add mod">
          <ac:chgData name="Lorraine Patton" userId="6cc204236910b95d" providerId="LiveId" clId="{F0E29CE0-B9E4-D940-9516-F8E008433107}" dt="2023-12-10T02:19:27.748" v="4753" actId="1035"/>
          <ac:spMkLst>
            <pc:docMk/>
            <pc:sldMk cId="1674312706" sldId="319"/>
            <ac:spMk id="9" creationId="{23A967C8-81C1-AEFE-E413-22044B6BFF2A}"/>
          </ac:spMkLst>
        </pc:spChg>
        <pc:spChg chg="add mod">
          <ac:chgData name="Lorraine Patton" userId="6cc204236910b95d" providerId="LiveId" clId="{F0E29CE0-B9E4-D940-9516-F8E008433107}" dt="2023-12-10T02:19:32.370" v="4761" actId="1035"/>
          <ac:spMkLst>
            <pc:docMk/>
            <pc:sldMk cId="1674312706" sldId="319"/>
            <ac:spMk id="12" creationId="{1FD1F4E2-B529-0A3A-07F6-68F55C94D7C0}"/>
          </ac:spMkLst>
        </pc:spChg>
        <pc:spChg chg="add mod">
          <ac:chgData name="Lorraine Patton" userId="6cc204236910b95d" providerId="LiveId" clId="{F0E29CE0-B9E4-D940-9516-F8E008433107}" dt="2023-12-10T02:19:32.370" v="4761" actId="1035"/>
          <ac:spMkLst>
            <pc:docMk/>
            <pc:sldMk cId="1674312706" sldId="319"/>
            <ac:spMk id="14" creationId="{EF167C7D-94F2-8E51-76F6-CB99D8C71914}"/>
          </ac:spMkLst>
        </pc:spChg>
        <pc:spChg chg="add del mod">
          <ac:chgData name="Lorraine Patton" userId="6cc204236910b95d" providerId="LiveId" clId="{F0E29CE0-B9E4-D940-9516-F8E008433107}" dt="2023-12-10T02:13:13.908" v="4478" actId="478"/>
          <ac:spMkLst>
            <pc:docMk/>
            <pc:sldMk cId="1674312706" sldId="319"/>
            <ac:spMk id="16" creationId="{6992929F-F231-CCE4-1D5E-1D854D4D80E0}"/>
          </ac:spMkLst>
        </pc:spChg>
        <pc:picChg chg="mod">
          <ac:chgData name="Lorraine Patton" userId="6cc204236910b95d" providerId="LiveId" clId="{F0E29CE0-B9E4-D940-9516-F8E008433107}" dt="2023-12-10T01:41:02.131" v="3365" actId="14100"/>
          <ac:picMkLst>
            <pc:docMk/>
            <pc:sldMk cId="1674312706" sldId="319"/>
            <ac:picMk id="5" creationId="{A895EBAF-48FA-3C64-EAB0-34ED6E712C0C}"/>
          </ac:picMkLst>
        </pc:picChg>
        <pc:picChg chg="del">
          <ac:chgData name="Lorraine Patton" userId="6cc204236910b95d" providerId="LiveId" clId="{F0E29CE0-B9E4-D940-9516-F8E008433107}" dt="2023-12-10T01:41:50.356" v="3367" actId="21"/>
          <ac:picMkLst>
            <pc:docMk/>
            <pc:sldMk cId="1674312706" sldId="319"/>
            <ac:picMk id="11" creationId="{B91A4921-20C6-A441-2553-7B83F2608EEA}"/>
          </ac:picMkLst>
        </pc:picChg>
      </pc:sldChg>
      <pc:sldChg chg="modSp ord">
        <pc:chgData name="Lorraine Patton" userId="6cc204236910b95d" providerId="LiveId" clId="{F0E29CE0-B9E4-D940-9516-F8E008433107}" dt="2023-12-10T02:14:35.435" v="4565" actId="1035"/>
        <pc:sldMkLst>
          <pc:docMk/>
          <pc:sldMk cId="304268625" sldId="322"/>
        </pc:sldMkLst>
        <pc:spChg chg="mod">
          <ac:chgData name="Lorraine Patton" userId="6cc204236910b95d" providerId="LiveId" clId="{F0E29CE0-B9E4-D940-9516-F8E008433107}" dt="2023-12-10T02:14:35.435" v="4565" actId="1035"/>
          <ac:spMkLst>
            <pc:docMk/>
            <pc:sldMk cId="304268625" sldId="322"/>
            <ac:spMk id="3" creationId="{0115FF41-AFA4-4D25-AB42-AB034F4B4FEC}"/>
          </ac:spMkLst>
        </pc:spChg>
        <pc:spChg chg="mod">
          <ac:chgData name="Lorraine Patton" userId="6cc204236910b95d" providerId="LiveId" clId="{F0E29CE0-B9E4-D940-9516-F8E008433107}" dt="2023-12-10T02:14:35.435" v="4565" actId="1035"/>
          <ac:spMkLst>
            <pc:docMk/>
            <pc:sldMk cId="304268625" sldId="322"/>
            <ac:spMk id="4" creationId="{B0881FA9-F3B0-4912-B0E1-352094195C30}"/>
          </ac:spMkLst>
        </pc:spChg>
        <pc:picChg chg="mod">
          <ac:chgData name="Lorraine Patton" userId="6cc204236910b95d" providerId="LiveId" clId="{F0E29CE0-B9E4-D940-9516-F8E008433107}" dt="2023-12-10T02:14:27.093" v="4542" actId="14100"/>
          <ac:picMkLst>
            <pc:docMk/>
            <pc:sldMk cId="304268625" sldId="322"/>
            <ac:picMk id="17" creationId="{B6AF2D39-2866-29E5-E174-67E94C4204A9}"/>
          </ac:picMkLst>
        </pc:picChg>
      </pc:sldChg>
      <pc:sldChg chg="modSp ord">
        <pc:chgData name="Lorraine Patton" userId="6cc204236910b95d" providerId="LiveId" clId="{F0E29CE0-B9E4-D940-9516-F8E008433107}" dt="2023-12-10T02:25:20.448" v="4810" actId="20577"/>
        <pc:sldMkLst>
          <pc:docMk/>
          <pc:sldMk cId="4292098753" sldId="323"/>
        </pc:sldMkLst>
        <pc:spChg chg="mod">
          <ac:chgData name="Lorraine Patton" userId="6cc204236910b95d" providerId="LiveId" clId="{F0E29CE0-B9E4-D940-9516-F8E008433107}" dt="2023-12-10T01:02:32.883" v="1570" actId="20577"/>
          <ac:spMkLst>
            <pc:docMk/>
            <pc:sldMk cId="4292098753" sldId="323"/>
            <ac:spMk id="3" creationId="{0115FF41-AFA4-4D25-AB42-AB034F4B4FEC}"/>
          </ac:spMkLst>
        </pc:spChg>
        <pc:spChg chg="mod">
          <ac:chgData name="Lorraine Patton" userId="6cc204236910b95d" providerId="LiveId" clId="{F0E29CE0-B9E4-D940-9516-F8E008433107}" dt="2023-12-10T02:15:51.403" v="4604" actId="14100"/>
          <ac:spMkLst>
            <pc:docMk/>
            <pc:sldMk cId="4292098753" sldId="323"/>
            <ac:spMk id="4" creationId="{B0881FA9-F3B0-4912-B0E1-352094195C30}"/>
          </ac:spMkLst>
        </pc:spChg>
        <pc:spChg chg="mod">
          <ac:chgData name="Lorraine Patton" userId="6cc204236910b95d" providerId="LiveId" clId="{F0E29CE0-B9E4-D940-9516-F8E008433107}" dt="2023-12-10T02:25:20.448" v="4810" actId="20577"/>
          <ac:spMkLst>
            <pc:docMk/>
            <pc:sldMk cId="4292098753" sldId="323"/>
            <ac:spMk id="11" creationId="{56AE2454-CE9A-4A6B-AB5A-349E0D967654}"/>
          </ac:spMkLst>
        </pc:spChg>
        <pc:picChg chg="mod">
          <ac:chgData name="Lorraine Patton" userId="6cc204236910b95d" providerId="LiveId" clId="{F0E29CE0-B9E4-D940-9516-F8E008433107}" dt="2023-12-10T01:06:43.632" v="1793" actId="1076"/>
          <ac:picMkLst>
            <pc:docMk/>
            <pc:sldMk cId="4292098753" sldId="323"/>
            <ac:picMk id="8" creationId="{B53D1AAB-32B2-4F04-828F-AB1C758AF004}"/>
          </ac:picMkLst>
        </pc:picChg>
      </pc:sldChg>
      <pc:sldChg chg="addSp modSp ord">
        <pc:chgData name="Lorraine Patton" userId="6cc204236910b95d" providerId="LiveId" clId="{F0E29CE0-B9E4-D940-9516-F8E008433107}" dt="2023-12-10T02:26:12.205" v="4830" actId="20577"/>
        <pc:sldMkLst>
          <pc:docMk/>
          <pc:sldMk cId="4023612435" sldId="326"/>
        </pc:sldMkLst>
        <pc:spChg chg="mod">
          <ac:chgData name="Lorraine Patton" userId="6cc204236910b95d" providerId="LiveId" clId="{F0E29CE0-B9E4-D940-9516-F8E008433107}" dt="2023-12-10T02:26:12.205" v="4830" actId="20577"/>
          <ac:spMkLst>
            <pc:docMk/>
            <pc:sldMk cId="4023612435" sldId="326"/>
            <ac:spMk id="24" creationId="{9A686A52-7630-4675-B383-8C2AD252EC1F}"/>
          </ac:spMkLst>
        </pc:spChg>
        <pc:picChg chg="add mod">
          <ac:chgData name="Lorraine Patton" userId="6cc204236910b95d" providerId="LiveId" clId="{F0E29CE0-B9E4-D940-9516-F8E008433107}" dt="2023-12-10T01:44:02.028" v="3382" actId="14100"/>
          <ac:picMkLst>
            <pc:docMk/>
            <pc:sldMk cId="4023612435" sldId="326"/>
            <ac:picMk id="4" creationId="{83E80613-CB9A-CBDD-9DFC-62EF7E34BC46}"/>
          </ac:picMkLst>
        </pc:picChg>
        <pc:picChg chg="mod">
          <ac:chgData name="Lorraine Patton" userId="6cc204236910b95d" providerId="LiveId" clId="{F0E29CE0-B9E4-D940-9516-F8E008433107}" dt="2023-12-10T01:43:52.732" v="3380" actId="14100"/>
          <ac:picMkLst>
            <pc:docMk/>
            <pc:sldMk cId="4023612435" sldId="326"/>
            <ac:picMk id="12" creationId="{E1B3E0DE-750D-6391-D12F-EE33C591105B}"/>
          </ac:picMkLst>
        </pc:picChg>
      </pc:sldChg>
      <pc:sldChg chg="modSp">
        <pc:chgData name="Lorraine Patton" userId="6cc204236910b95d" providerId="LiveId" clId="{F0E29CE0-B9E4-D940-9516-F8E008433107}" dt="2023-12-10T02:06:26.204" v="4174" actId="1035"/>
        <pc:sldMkLst>
          <pc:docMk/>
          <pc:sldMk cId="3974277922" sldId="327"/>
        </pc:sldMkLst>
        <pc:spChg chg="mod">
          <ac:chgData name="Lorraine Patton" userId="6cc204236910b95d" providerId="LiveId" clId="{F0E29CE0-B9E4-D940-9516-F8E008433107}" dt="2023-12-10T02:06:26.204" v="4174" actId="1035"/>
          <ac:spMkLst>
            <pc:docMk/>
            <pc:sldMk cId="3974277922" sldId="327"/>
            <ac:spMk id="2" creationId="{009FB28F-C9D7-439B-B863-44B4E851A0B0}"/>
          </ac:spMkLst>
        </pc:spChg>
        <pc:spChg chg="mod">
          <ac:chgData name="Lorraine Patton" userId="6cc204236910b95d" providerId="LiveId" clId="{F0E29CE0-B9E4-D940-9516-F8E008433107}" dt="2023-12-10T02:06:20.990" v="4149" actId="1036"/>
          <ac:spMkLst>
            <pc:docMk/>
            <pc:sldMk cId="3974277922" sldId="327"/>
            <ac:spMk id="8" creationId="{50061247-EA4F-4DFA-AFCE-648487762CF7}"/>
          </ac:spMkLst>
        </pc:spChg>
      </pc:sldChg>
      <pc:sldChg chg="addSp delSp modSp">
        <pc:chgData name="Lorraine Patton" userId="6cc204236910b95d" providerId="LiveId" clId="{F0E29CE0-B9E4-D940-9516-F8E008433107}" dt="2023-12-10T02:28:28.388" v="4874" actId="21"/>
        <pc:sldMkLst>
          <pc:docMk/>
          <pc:sldMk cId="107807079" sldId="332"/>
        </pc:sldMkLst>
        <pc:spChg chg="mod">
          <ac:chgData name="Lorraine Patton" userId="6cc204236910b95d" providerId="LiveId" clId="{F0E29CE0-B9E4-D940-9516-F8E008433107}" dt="2023-12-10T02:27:14.189" v="4865" actId="20577"/>
          <ac:spMkLst>
            <pc:docMk/>
            <pc:sldMk cId="107807079" sldId="332"/>
            <ac:spMk id="2" creationId="{C5F2FB0B-15EC-453B-BC9B-69AD35DDCEA3}"/>
          </ac:spMkLst>
        </pc:spChg>
        <pc:spChg chg="del mod">
          <ac:chgData name="Lorraine Patton" userId="6cc204236910b95d" providerId="LiveId" clId="{F0E29CE0-B9E4-D940-9516-F8E008433107}" dt="2023-12-10T02:28:28.388" v="4874" actId="21"/>
          <ac:spMkLst>
            <pc:docMk/>
            <pc:sldMk cId="107807079" sldId="332"/>
            <ac:spMk id="4" creationId="{C0895435-2ADC-9D37-4255-7716D2B93818}"/>
          </ac:spMkLst>
        </pc:spChg>
        <pc:spChg chg="del">
          <ac:chgData name="Lorraine Patton" userId="6cc204236910b95d" providerId="LiveId" clId="{F0E29CE0-B9E4-D940-9516-F8E008433107}" dt="2023-12-10T02:28:28.388" v="4874" actId="21"/>
          <ac:spMkLst>
            <pc:docMk/>
            <pc:sldMk cId="107807079" sldId="332"/>
            <ac:spMk id="6" creationId="{E5853CFE-9CC7-3EDC-1FD6-84B42DF98FF1}"/>
          </ac:spMkLst>
        </pc:spChg>
        <pc:spChg chg="add mod">
          <ac:chgData name="Lorraine Patton" userId="6cc204236910b95d" providerId="LiveId" clId="{F0E29CE0-B9E4-D940-9516-F8E008433107}" dt="2023-12-10T02:28:28.388" v="4874" actId="21"/>
          <ac:spMkLst>
            <pc:docMk/>
            <pc:sldMk cId="107807079" sldId="332"/>
            <ac:spMk id="7" creationId="{A06212FA-9BCD-4E4C-4D96-979659A40386}"/>
          </ac:spMkLst>
        </pc:spChg>
      </pc:sldChg>
      <pc:sldChg chg="addSp delSp modSp add">
        <pc:chgData name="Lorraine Patton" userId="6cc204236910b95d" providerId="LiveId" clId="{F0E29CE0-B9E4-D940-9516-F8E008433107}" dt="2023-12-10T02:25:58.321" v="4826" actId="20577"/>
        <pc:sldMkLst>
          <pc:docMk/>
          <pc:sldMk cId="3972043120" sldId="333"/>
        </pc:sldMkLst>
        <pc:spChg chg="mod">
          <ac:chgData name="Lorraine Patton" userId="6cc204236910b95d" providerId="LiveId" clId="{F0E29CE0-B9E4-D940-9516-F8E008433107}" dt="2023-12-10T02:01:33.670" v="3981" actId="1035"/>
          <ac:spMkLst>
            <pc:docMk/>
            <pc:sldMk cId="3972043120" sldId="333"/>
            <ac:spMk id="2" creationId="{009FB28F-C9D7-439B-B863-44B4E851A0B0}"/>
          </ac:spMkLst>
        </pc:spChg>
        <pc:spChg chg="add del mod">
          <ac:chgData name="Lorraine Patton" userId="6cc204236910b95d" providerId="LiveId" clId="{F0E29CE0-B9E4-D940-9516-F8E008433107}" dt="2023-12-09T03:11:45.804" v="857" actId="478"/>
          <ac:spMkLst>
            <pc:docMk/>
            <pc:sldMk cId="3972043120" sldId="333"/>
            <ac:spMk id="5" creationId="{45C37180-1949-B236-0ABF-D189A74FA107}"/>
          </ac:spMkLst>
        </pc:spChg>
        <pc:spChg chg="del mod">
          <ac:chgData name="Lorraine Patton" userId="6cc204236910b95d" providerId="LiveId" clId="{F0E29CE0-B9E4-D940-9516-F8E008433107}" dt="2023-12-10T02:03:36.285" v="4088" actId="478"/>
          <ac:spMkLst>
            <pc:docMk/>
            <pc:sldMk cId="3972043120" sldId="333"/>
            <ac:spMk id="8" creationId="{50061247-EA4F-4DFA-AFCE-648487762CF7}"/>
          </ac:spMkLst>
        </pc:spChg>
        <pc:spChg chg="add del">
          <ac:chgData name="Lorraine Patton" userId="6cc204236910b95d" providerId="LiveId" clId="{F0E29CE0-B9E4-D940-9516-F8E008433107}" dt="2023-12-09T03:11:52.987" v="859" actId="478"/>
          <ac:spMkLst>
            <pc:docMk/>
            <pc:sldMk cId="3972043120" sldId="333"/>
            <ac:spMk id="11" creationId="{8AE89BB7-4FDF-D5BB-8840-00B2DAA0F3FD}"/>
          </ac:spMkLst>
        </pc:spChg>
        <pc:spChg chg="mod">
          <ac:chgData name="Lorraine Patton" userId="6cc204236910b95d" providerId="LiveId" clId="{F0E29CE0-B9E4-D940-9516-F8E008433107}" dt="2023-12-10T02:25:58.321" v="4826" actId="20577"/>
          <ac:spMkLst>
            <pc:docMk/>
            <pc:sldMk cId="3972043120" sldId="333"/>
            <ac:spMk id="24" creationId="{9A686A52-7630-4675-B383-8C2AD252EC1F}"/>
          </ac:spMkLst>
        </pc:spChg>
        <pc:spChg chg="add del mod">
          <ac:chgData name="Lorraine Patton" userId="6cc204236910b95d" providerId="LiveId" clId="{F0E29CE0-B9E4-D940-9516-F8E008433107}" dt="2023-12-09T03:20:54.544" v="986" actId="478"/>
          <ac:spMkLst>
            <pc:docMk/>
            <pc:sldMk cId="3972043120" sldId="333"/>
            <ac:spMk id="34" creationId="{42A24E94-CB95-852E-72B0-6F857C1425C3}"/>
          </ac:spMkLst>
        </pc:spChg>
        <pc:spChg chg="add del mod">
          <ac:chgData name="Lorraine Patton" userId="6cc204236910b95d" providerId="LiveId" clId="{F0E29CE0-B9E4-D940-9516-F8E008433107}" dt="2023-12-09T03:23:09.717" v="1011" actId="478"/>
          <ac:spMkLst>
            <pc:docMk/>
            <pc:sldMk cId="3972043120" sldId="333"/>
            <ac:spMk id="42" creationId="{48663C6C-3216-9796-C384-C00DF420E893}"/>
          </ac:spMkLst>
        </pc:spChg>
        <pc:spChg chg="add del mod">
          <ac:chgData name="Lorraine Patton" userId="6cc204236910b95d" providerId="LiveId" clId="{F0E29CE0-B9E4-D940-9516-F8E008433107}" dt="2023-12-09T03:23:07.057" v="1010" actId="478"/>
          <ac:spMkLst>
            <pc:docMk/>
            <pc:sldMk cId="3972043120" sldId="333"/>
            <ac:spMk id="44" creationId="{BE397ED6-28E5-CB07-6AF0-56BB57F383BE}"/>
          </ac:spMkLst>
        </pc:spChg>
        <pc:spChg chg="add del mod">
          <ac:chgData name="Lorraine Patton" userId="6cc204236910b95d" providerId="LiveId" clId="{F0E29CE0-B9E4-D940-9516-F8E008433107}" dt="2023-12-09T03:23:04.748" v="1009" actId="478"/>
          <ac:spMkLst>
            <pc:docMk/>
            <pc:sldMk cId="3972043120" sldId="333"/>
            <ac:spMk id="46" creationId="{8475C3AF-4CD0-5C5D-5B2E-B66E5F4865E0}"/>
          </ac:spMkLst>
        </pc:spChg>
        <pc:spChg chg="add del">
          <ac:chgData name="Lorraine Patton" userId="6cc204236910b95d" providerId="LiveId" clId="{F0E29CE0-B9E4-D940-9516-F8E008433107}" dt="2023-12-10T01:52:56.047" v="3664" actId="22"/>
          <ac:spMkLst>
            <pc:docMk/>
            <pc:sldMk cId="3972043120" sldId="333"/>
            <ac:spMk id="48" creationId="{EB657076-C232-B493-35B7-99C43228DB82}"/>
          </ac:spMkLst>
        </pc:spChg>
        <pc:spChg chg="add del">
          <ac:chgData name="Lorraine Patton" userId="6cc204236910b95d" providerId="LiveId" clId="{F0E29CE0-B9E4-D940-9516-F8E008433107}" dt="2023-12-10T01:52:56.047" v="3664" actId="22"/>
          <ac:spMkLst>
            <pc:docMk/>
            <pc:sldMk cId="3972043120" sldId="333"/>
            <ac:spMk id="50" creationId="{17C22E39-B006-432C-1AB9-E9D4AAF23878}"/>
          </ac:spMkLst>
        </pc:spChg>
        <pc:spChg chg="add del">
          <ac:chgData name="Lorraine Patton" userId="6cc204236910b95d" providerId="LiveId" clId="{F0E29CE0-B9E4-D940-9516-F8E008433107}" dt="2023-12-10T01:52:56.047" v="3664" actId="22"/>
          <ac:spMkLst>
            <pc:docMk/>
            <pc:sldMk cId="3972043120" sldId="333"/>
            <ac:spMk id="52" creationId="{85B4EE24-C277-8820-3A6E-4D166718F676}"/>
          </ac:spMkLst>
        </pc:spChg>
        <pc:spChg chg="add del">
          <ac:chgData name="Lorraine Patton" userId="6cc204236910b95d" providerId="LiveId" clId="{F0E29CE0-B9E4-D940-9516-F8E008433107}" dt="2023-12-10T01:52:56.047" v="3664" actId="22"/>
          <ac:spMkLst>
            <pc:docMk/>
            <pc:sldMk cId="3972043120" sldId="333"/>
            <ac:spMk id="54" creationId="{EE384031-1FD8-C5F8-2A9C-333F96E84DA1}"/>
          </ac:spMkLst>
        </pc:spChg>
        <pc:spChg chg="add mod">
          <ac:chgData name="Lorraine Patton" userId="6cc204236910b95d" providerId="LiveId" clId="{F0E29CE0-B9E4-D940-9516-F8E008433107}" dt="2023-12-10T02:20:36.059" v="4798" actId="255"/>
          <ac:spMkLst>
            <pc:docMk/>
            <pc:sldMk cId="3972043120" sldId="333"/>
            <ac:spMk id="56" creationId="{1F3E6B5E-E2AA-8103-351B-7DBC045EBE37}"/>
          </ac:spMkLst>
        </pc:spChg>
        <pc:spChg chg="add mod">
          <ac:chgData name="Lorraine Patton" userId="6cc204236910b95d" providerId="LiveId" clId="{F0E29CE0-B9E4-D940-9516-F8E008433107}" dt="2023-12-10T02:20:17.043" v="4775" actId="14100"/>
          <ac:spMkLst>
            <pc:docMk/>
            <pc:sldMk cId="3972043120" sldId="333"/>
            <ac:spMk id="58" creationId="{0BD12A44-6BFA-572F-73CA-8742B059C5E3}"/>
          </ac:spMkLst>
        </pc:spChg>
        <pc:spChg chg="add mod">
          <ac:chgData name="Lorraine Patton" userId="6cc204236910b95d" providerId="LiveId" clId="{F0E29CE0-B9E4-D940-9516-F8E008433107}" dt="2023-12-10T02:20:31.278" v="4797" actId="20577"/>
          <ac:spMkLst>
            <pc:docMk/>
            <pc:sldMk cId="3972043120" sldId="333"/>
            <ac:spMk id="60" creationId="{D79D490F-7371-0316-BABF-3E4D748388C9}"/>
          </ac:spMkLst>
        </pc:spChg>
        <pc:spChg chg="add mod">
          <ac:chgData name="Lorraine Patton" userId="6cc204236910b95d" providerId="LiveId" clId="{F0E29CE0-B9E4-D940-9516-F8E008433107}" dt="2023-12-10T02:03:07.380" v="4085" actId="255"/>
          <ac:spMkLst>
            <pc:docMk/>
            <pc:sldMk cId="3972043120" sldId="333"/>
            <ac:spMk id="62" creationId="{D89714CC-FF79-2D50-DB64-36B92765BC85}"/>
          </ac:spMkLst>
        </pc:spChg>
        <pc:spChg chg="add del mod">
          <ac:chgData name="Lorraine Patton" userId="6cc204236910b95d" providerId="LiveId" clId="{F0E29CE0-B9E4-D940-9516-F8E008433107}" dt="2023-12-10T02:03:45.645" v="4089" actId="478"/>
          <ac:spMkLst>
            <pc:docMk/>
            <pc:sldMk cId="3972043120" sldId="333"/>
            <ac:spMk id="64" creationId="{329EA103-9EFB-5179-116E-680547D0F647}"/>
          </ac:spMkLst>
        </pc:spChg>
        <pc:picChg chg="del">
          <ac:chgData name="Lorraine Patton" userId="6cc204236910b95d" providerId="LiveId" clId="{F0E29CE0-B9E4-D940-9516-F8E008433107}" dt="2023-12-09T03:11:29.818" v="849" actId="478"/>
          <ac:picMkLst>
            <pc:docMk/>
            <pc:sldMk cId="3972043120" sldId="333"/>
            <ac:picMk id="3" creationId="{3343DAEC-3436-4CDA-8997-5DC81FD52F68}"/>
          </ac:picMkLst>
        </pc:picChg>
        <pc:picChg chg="del">
          <ac:chgData name="Lorraine Patton" userId="6cc204236910b95d" providerId="LiveId" clId="{F0E29CE0-B9E4-D940-9516-F8E008433107}" dt="2023-12-09T03:22:24.629" v="1000" actId="478"/>
          <ac:picMkLst>
            <pc:docMk/>
            <pc:sldMk cId="3972043120" sldId="333"/>
            <ac:picMk id="6" creationId="{4A979D92-3D3A-4CD7-0147-CEB53F9ED0AD}"/>
          </ac:picMkLst>
        </pc:picChg>
        <pc:picChg chg="del">
          <ac:chgData name="Lorraine Patton" userId="6cc204236910b95d" providerId="LiveId" clId="{F0E29CE0-B9E4-D940-9516-F8E008433107}" dt="2023-12-09T03:11:50.253" v="858" actId="478"/>
          <ac:picMkLst>
            <pc:docMk/>
            <pc:sldMk cId="3972043120" sldId="333"/>
            <ac:picMk id="10" creationId="{9B1E9DA9-0A35-4114-E787-F57343228E2F}"/>
          </ac:picMkLst>
        </pc:picChg>
        <pc:picChg chg="add del mod modCrop">
          <ac:chgData name="Lorraine Patton" userId="6cc204236910b95d" providerId="LiveId" clId="{F0E29CE0-B9E4-D940-9516-F8E008433107}" dt="2023-12-09T03:21:46.401" v="990" actId="478"/>
          <ac:picMkLst>
            <pc:docMk/>
            <pc:sldMk cId="3972043120" sldId="333"/>
            <ac:picMk id="12" creationId="{9815019D-4163-1112-A950-5FF21C3C6FE0}"/>
          </ac:picMkLst>
        </pc:picChg>
        <pc:picChg chg="add del mod">
          <ac:chgData name="Lorraine Patton" userId="6cc204236910b95d" providerId="LiveId" clId="{F0E29CE0-B9E4-D940-9516-F8E008433107}" dt="2023-12-09T03:20:20.104" v="970" actId="478"/>
          <ac:picMkLst>
            <pc:docMk/>
            <pc:sldMk cId="3972043120" sldId="333"/>
            <ac:picMk id="15" creationId="{574416B6-5198-0AA8-C403-3AFAC1CB8FB5}"/>
          </ac:picMkLst>
        </pc:picChg>
        <pc:picChg chg="del">
          <ac:chgData name="Lorraine Patton" userId="6cc204236910b95d" providerId="LiveId" clId="{F0E29CE0-B9E4-D940-9516-F8E008433107}" dt="2023-12-09T03:22:58.346" v="1008" actId="478"/>
          <ac:picMkLst>
            <pc:docMk/>
            <pc:sldMk cId="3972043120" sldId="333"/>
            <ac:picMk id="18" creationId="{B503D699-E643-4969-9463-5C6331D0C869}"/>
          </ac:picMkLst>
        </pc:picChg>
        <pc:picChg chg="add del mod">
          <ac:chgData name="Lorraine Patton" userId="6cc204236910b95d" providerId="LiveId" clId="{F0E29CE0-B9E4-D940-9516-F8E008433107}" dt="2023-12-09T03:19:47.832" v="967" actId="478"/>
          <ac:picMkLst>
            <pc:docMk/>
            <pc:sldMk cId="3972043120" sldId="333"/>
            <ac:picMk id="19" creationId="{53D51D66-0CB7-9B3F-36DE-8BD836B4A315}"/>
          </ac:picMkLst>
        </pc:picChg>
        <pc:picChg chg="add del">
          <ac:chgData name="Lorraine Patton" userId="6cc204236910b95d" providerId="LiveId" clId="{F0E29CE0-B9E4-D940-9516-F8E008433107}" dt="2023-12-09T03:22:58.346" v="1008" actId="478"/>
          <ac:picMkLst>
            <pc:docMk/>
            <pc:sldMk cId="3972043120" sldId="333"/>
            <ac:picMk id="20" creationId="{B8714555-7486-4DD7-A96C-52C276483584}"/>
          </ac:picMkLst>
        </pc:picChg>
        <pc:picChg chg="add del">
          <ac:chgData name="Lorraine Patton" userId="6cc204236910b95d" providerId="LiveId" clId="{F0E29CE0-B9E4-D940-9516-F8E008433107}" dt="2023-12-09T03:22:58.346" v="1008" actId="478"/>
          <ac:picMkLst>
            <pc:docMk/>
            <pc:sldMk cId="3972043120" sldId="333"/>
            <ac:picMk id="22" creationId="{D8AC51EB-1C22-4303-8354-FC97950C7DE6}"/>
          </ac:picMkLst>
        </pc:picChg>
        <pc:picChg chg="add mod">
          <ac:chgData name="Lorraine Patton" userId="6cc204236910b95d" providerId="LiveId" clId="{F0E29CE0-B9E4-D940-9516-F8E008433107}" dt="2023-12-09T03:23:25.308" v="1017" actId="14100"/>
          <ac:picMkLst>
            <pc:docMk/>
            <pc:sldMk cId="3972043120" sldId="333"/>
            <ac:picMk id="26" creationId="{1E75B807-21B5-C3D8-309F-82913E694F33}"/>
          </ac:picMkLst>
        </pc:picChg>
        <pc:picChg chg="add mod">
          <ac:chgData name="Lorraine Patton" userId="6cc204236910b95d" providerId="LiveId" clId="{F0E29CE0-B9E4-D940-9516-F8E008433107}" dt="2023-12-09T03:23:30.362" v="1018" actId="1076"/>
          <ac:picMkLst>
            <pc:docMk/>
            <pc:sldMk cId="3972043120" sldId="333"/>
            <ac:picMk id="29" creationId="{D3845D01-7C91-0AAB-5379-40A93DCD0423}"/>
          </ac:picMkLst>
        </pc:picChg>
        <pc:picChg chg="add mod">
          <ac:chgData name="Lorraine Patton" userId="6cc204236910b95d" providerId="LiveId" clId="{F0E29CE0-B9E4-D940-9516-F8E008433107}" dt="2023-12-09T03:23:35.117" v="1019" actId="1076"/>
          <ac:picMkLst>
            <pc:docMk/>
            <pc:sldMk cId="3972043120" sldId="333"/>
            <ac:picMk id="32" creationId="{21951AA6-DDCE-D2AA-C96D-BCE3C4B8118C}"/>
          </ac:picMkLst>
        </pc:picChg>
        <pc:picChg chg="add mod">
          <ac:chgData name="Lorraine Patton" userId="6cc204236910b95d" providerId="LiveId" clId="{F0E29CE0-B9E4-D940-9516-F8E008433107}" dt="2023-12-09T03:21:53.057" v="999" actId="1035"/>
          <ac:picMkLst>
            <pc:docMk/>
            <pc:sldMk cId="3972043120" sldId="333"/>
            <ac:picMk id="37" creationId="{92F5C463-B9AD-E528-2598-089ED029273F}"/>
          </ac:picMkLst>
        </pc:picChg>
        <pc:picChg chg="add mod">
          <ac:chgData name="Lorraine Patton" userId="6cc204236910b95d" providerId="LiveId" clId="{F0E29CE0-B9E4-D940-9516-F8E008433107}" dt="2023-12-09T03:22:40.208" v="1007" actId="1076"/>
          <ac:picMkLst>
            <pc:docMk/>
            <pc:sldMk cId="3972043120" sldId="333"/>
            <ac:picMk id="40" creationId="{4D7A2BEA-0670-A111-AF67-270A7683EE8F}"/>
          </ac:picMkLst>
        </pc:picChg>
      </pc:sldChg>
      <pc:sldChg chg="add ord">
        <pc:chgData name="Lorraine Patton" userId="6cc204236910b95d" providerId="LiveId" clId="{F0E29CE0-B9E4-D940-9516-F8E008433107}" dt="2023-12-10T01:17:18.275" v="2330" actId="1076"/>
        <pc:sldMkLst>
          <pc:docMk/>
          <pc:sldMk cId="3689515294" sldId="334"/>
        </pc:sldMkLst>
      </pc:sldChg>
      <pc:sldChg chg="addSp delSp modSp add">
        <pc:chgData name="Lorraine Patton" userId="6cc204236910b95d" providerId="LiveId" clId="{F0E29CE0-B9E4-D940-9516-F8E008433107}" dt="2023-12-10T02:25:42.845" v="4822" actId="20577"/>
        <pc:sldMkLst>
          <pc:docMk/>
          <pc:sldMk cId="2359388943" sldId="335"/>
        </pc:sldMkLst>
        <pc:spChg chg="mod">
          <ac:chgData name="Lorraine Patton" userId="6cc204236910b95d" providerId="LiveId" clId="{F0E29CE0-B9E4-D940-9516-F8E008433107}" dt="2023-12-10T01:28:51.046" v="2935" actId="20577"/>
          <ac:spMkLst>
            <pc:docMk/>
            <pc:sldMk cId="2359388943" sldId="335"/>
            <ac:spMk id="2" creationId="{CFACDA59-55A0-4EA5-B3E4-646D1D3B4CEB}"/>
          </ac:spMkLst>
        </pc:spChg>
        <pc:spChg chg="add del">
          <ac:chgData name="Lorraine Patton" userId="6cc204236910b95d" providerId="LiveId" clId="{F0E29CE0-B9E4-D940-9516-F8E008433107}" dt="2023-12-10T02:19:42.468" v="4763" actId="22"/>
          <ac:spMkLst>
            <pc:docMk/>
            <pc:sldMk cId="2359388943" sldId="335"/>
            <ac:spMk id="4" creationId="{BDA2A45A-BF00-DC2C-9D78-A268A74883D9}"/>
          </ac:spMkLst>
        </pc:spChg>
        <pc:spChg chg="add del">
          <ac:chgData name="Lorraine Patton" userId="6cc204236910b95d" providerId="LiveId" clId="{F0E29CE0-B9E4-D940-9516-F8E008433107}" dt="2023-12-10T02:19:42.468" v="4763" actId="22"/>
          <ac:spMkLst>
            <pc:docMk/>
            <pc:sldMk cId="2359388943" sldId="335"/>
            <ac:spMk id="6" creationId="{D4DC32D3-AF2D-CA77-5B67-0480FE4E4F0A}"/>
          </ac:spMkLst>
        </pc:spChg>
        <pc:spChg chg="mod">
          <ac:chgData name="Lorraine Patton" userId="6cc204236910b95d" providerId="LiveId" clId="{F0E29CE0-B9E4-D940-9516-F8E008433107}" dt="2023-12-10T02:19:47.617" v="4771" actId="1036"/>
          <ac:spMkLst>
            <pc:docMk/>
            <pc:sldMk cId="2359388943" sldId="335"/>
            <ac:spMk id="8" creationId="{81B3866D-24DB-34AF-E121-6A1359FE7BA7}"/>
          </ac:spMkLst>
        </pc:spChg>
        <pc:spChg chg="del">
          <ac:chgData name="Lorraine Patton" userId="6cc204236910b95d" providerId="LiveId" clId="{F0E29CE0-B9E4-D940-9516-F8E008433107}" dt="2023-12-10T01:32:42.864" v="3169" actId="478"/>
          <ac:spMkLst>
            <pc:docMk/>
            <pc:sldMk cId="2359388943" sldId="335"/>
            <ac:spMk id="9" creationId="{EAE0A80D-9B2B-523C-199F-20FF17888AAB}"/>
          </ac:spMkLst>
        </pc:spChg>
        <pc:spChg chg="mod">
          <ac:chgData name="Lorraine Patton" userId="6cc204236910b95d" providerId="LiveId" clId="{F0E29CE0-B9E4-D940-9516-F8E008433107}" dt="2023-12-10T02:19:47.617" v="4771" actId="1036"/>
          <ac:spMkLst>
            <pc:docMk/>
            <pc:sldMk cId="2359388943" sldId="335"/>
            <ac:spMk id="10" creationId="{AD22A91C-4124-8C42-2EE5-AB41ABCF795B}"/>
          </ac:spMkLst>
        </pc:spChg>
        <pc:spChg chg="add del">
          <ac:chgData name="Lorraine Patton" userId="6cc204236910b95d" providerId="LiveId" clId="{F0E29CE0-B9E4-D940-9516-F8E008433107}" dt="2023-12-10T02:19:42.468" v="4763" actId="22"/>
          <ac:spMkLst>
            <pc:docMk/>
            <pc:sldMk cId="2359388943" sldId="335"/>
            <ac:spMk id="11" creationId="{AD046156-05E7-52F3-76B8-70A5D515BF27}"/>
          </ac:spMkLst>
        </pc:spChg>
        <pc:spChg chg="add del">
          <ac:chgData name="Lorraine Patton" userId="6cc204236910b95d" providerId="LiveId" clId="{F0E29CE0-B9E4-D940-9516-F8E008433107}" dt="2023-12-10T02:19:42.468" v="4763" actId="22"/>
          <ac:spMkLst>
            <pc:docMk/>
            <pc:sldMk cId="2359388943" sldId="335"/>
            <ac:spMk id="13" creationId="{6F2FE15C-854F-831B-2C66-9B4FBA8738B9}"/>
          </ac:spMkLst>
        </pc:spChg>
        <pc:spChg chg="mod">
          <ac:chgData name="Lorraine Patton" userId="6cc204236910b95d" providerId="LiveId" clId="{F0E29CE0-B9E4-D940-9516-F8E008433107}" dt="2023-12-10T02:25:42.845" v="4822" actId="20577"/>
          <ac:spMkLst>
            <pc:docMk/>
            <pc:sldMk cId="2359388943" sldId="335"/>
            <ac:spMk id="20" creationId="{A81EBC97-25D3-4939-F9FE-C4E7D05C259B}"/>
          </ac:spMkLst>
        </pc:spChg>
        <pc:spChg chg="mod">
          <ac:chgData name="Lorraine Patton" userId="6cc204236910b95d" providerId="LiveId" clId="{F0E29CE0-B9E4-D940-9516-F8E008433107}" dt="2023-12-10T02:19:47.617" v="4771" actId="1036"/>
          <ac:spMkLst>
            <pc:docMk/>
            <pc:sldMk cId="2359388943" sldId="335"/>
            <ac:spMk id="24" creationId="{EB596805-A366-F82D-C7B9-10B594A0F828}"/>
          </ac:spMkLst>
        </pc:spChg>
        <pc:spChg chg="mod">
          <ac:chgData name="Lorraine Patton" userId="6cc204236910b95d" providerId="LiveId" clId="{F0E29CE0-B9E4-D940-9516-F8E008433107}" dt="2023-12-10T02:19:47.617" v="4771" actId="1036"/>
          <ac:spMkLst>
            <pc:docMk/>
            <pc:sldMk cId="2359388943" sldId="335"/>
            <ac:spMk id="26" creationId="{10F1041D-B6F2-4FD0-EF08-68C90059312F}"/>
          </ac:spMkLst>
        </pc:spChg>
        <pc:picChg chg="mod">
          <ac:chgData name="Lorraine Patton" userId="6cc204236910b95d" providerId="LiveId" clId="{F0E29CE0-B9E4-D940-9516-F8E008433107}" dt="2023-12-10T01:33:02.693" v="3194" actId="14100"/>
          <ac:picMkLst>
            <pc:docMk/>
            <pc:sldMk cId="2359388943" sldId="335"/>
            <ac:picMk id="16" creationId="{FA898176-5198-A918-BF15-03CADBB4D5D2}"/>
          </ac:picMkLst>
        </pc:picChg>
      </pc:sldChg>
      <pc:sldChg chg="delSp modSp add ord">
        <pc:chgData name="Lorraine Patton" userId="6cc204236910b95d" providerId="LiveId" clId="{F0E29CE0-B9E4-D940-9516-F8E008433107}" dt="2023-12-10T02:12:04.537" v="4415" actId="14100"/>
        <pc:sldMkLst>
          <pc:docMk/>
          <pc:sldMk cId="1130116335" sldId="336"/>
        </pc:sldMkLst>
        <pc:spChg chg="del">
          <ac:chgData name="Lorraine Patton" userId="6cc204236910b95d" providerId="LiveId" clId="{F0E29CE0-B9E4-D940-9516-F8E008433107}" dt="2023-12-10T02:11:46.827" v="4410" actId="478"/>
          <ac:spMkLst>
            <pc:docMk/>
            <pc:sldMk cId="1130116335" sldId="336"/>
            <ac:spMk id="6" creationId="{6305375A-5106-8C6B-6C76-374B348F8E3E}"/>
          </ac:spMkLst>
        </pc:spChg>
        <pc:spChg chg="mod">
          <ac:chgData name="Lorraine Patton" userId="6cc204236910b95d" providerId="LiveId" clId="{F0E29CE0-B9E4-D940-9516-F8E008433107}" dt="2023-12-10T02:12:04.537" v="4415" actId="14100"/>
          <ac:spMkLst>
            <pc:docMk/>
            <pc:sldMk cId="1130116335" sldId="336"/>
            <ac:spMk id="8" creationId="{50061247-EA4F-4DFA-AFCE-648487762CF7}"/>
          </ac:spMkLst>
        </pc:spChg>
        <pc:spChg chg="del">
          <ac:chgData name="Lorraine Patton" userId="6cc204236910b95d" providerId="LiveId" clId="{F0E29CE0-B9E4-D940-9516-F8E008433107}" dt="2023-12-10T02:11:41.300" v="4407" actId="478"/>
          <ac:spMkLst>
            <pc:docMk/>
            <pc:sldMk cId="1130116335" sldId="336"/>
            <ac:spMk id="9" creationId="{23A967C8-81C1-AEFE-E413-22044B6BFF2A}"/>
          </ac:spMkLst>
        </pc:spChg>
        <pc:spChg chg="del">
          <ac:chgData name="Lorraine Patton" userId="6cc204236910b95d" providerId="LiveId" clId="{F0E29CE0-B9E4-D940-9516-F8E008433107}" dt="2023-12-10T02:11:43.351" v="4408" actId="478"/>
          <ac:spMkLst>
            <pc:docMk/>
            <pc:sldMk cId="1130116335" sldId="336"/>
            <ac:spMk id="12" creationId="{1FD1F4E2-B529-0A3A-07F6-68F55C94D7C0}"/>
          </ac:spMkLst>
        </pc:spChg>
        <pc:spChg chg="del">
          <ac:chgData name="Lorraine Patton" userId="6cc204236910b95d" providerId="LiveId" clId="{F0E29CE0-B9E4-D940-9516-F8E008433107}" dt="2023-12-10T02:11:45.018" v="4409" actId="478"/>
          <ac:spMkLst>
            <pc:docMk/>
            <pc:sldMk cId="1130116335" sldId="336"/>
            <ac:spMk id="14" creationId="{EF167C7D-94F2-8E51-76F6-CB99D8C71914}"/>
          </ac:spMkLst>
        </pc:spChg>
      </pc:sldChg>
    </pc:docChg>
  </pc:docChgLst>
  <pc:docChgLst>
    <pc:chgData name="Guest User" providerId="Windows Live" clId="Web-{DA9889F2-EB3F-4EF0-8BF3-B8A1732DE77E}"/>
    <pc:docChg chg="modSld">
      <pc:chgData name="Guest User" userId="" providerId="Windows Live" clId="Web-{DA9889F2-EB3F-4EF0-8BF3-B8A1732DE77E}" dt="2023-12-11T01:44:27.658" v="21"/>
      <pc:docMkLst>
        <pc:docMk/>
      </pc:docMkLst>
      <pc:sldChg chg="addSp delSp modSp">
        <pc:chgData name="Guest User" userId="" providerId="Windows Live" clId="Web-{DA9889F2-EB3F-4EF0-8BF3-B8A1732DE77E}" dt="2023-12-11T01:12:55.971" v="9" actId="14100"/>
        <pc:sldMkLst>
          <pc:docMk/>
          <pc:sldMk cId="1403455250" sldId="305"/>
        </pc:sldMkLst>
        <pc:spChg chg="del">
          <ac:chgData name="Guest User" userId="" providerId="Windows Live" clId="Web-{DA9889F2-EB3F-4EF0-8BF3-B8A1732DE77E}" dt="2023-12-11T01:04:54.546" v="3"/>
          <ac:spMkLst>
            <pc:docMk/>
            <pc:sldMk cId="1403455250" sldId="305"/>
            <ac:spMk id="9" creationId="{EAE0A80D-9B2B-523C-199F-20FF17888AAB}"/>
          </ac:spMkLst>
        </pc:spChg>
        <pc:picChg chg="add del mod">
          <ac:chgData name="Guest User" userId="" providerId="Windows Live" clId="Web-{DA9889F2-EB3F-4EF0-8BF3-B8A1732DE77E}" dt="2023-12-11T01:05:56.767" v="5"/>
          <ac:picMkLst>
            <pc:docMk/>
            <pc:sldMk cId="1403455250" sldId="305"/>
            <ac:picMk id="3" creationId="{4118456B-27F5-D2DE-EBCD-D8A0A65BDC88}"/>
          </ac:picMkLst>
        </pc:picChg>
        <pc:picChg chg="add mod">
          <ac:chgData name="Guest User" userId="" providerId="Windows Live" clId="Web-{DA9889F2-EB3F-4EF0-8BF3-B8A1732DE77E}" dt="2023-12-11T01:12:55.971" v="9" actId="14100"/>
          <ac:picMkLst>
            <pc:docMk/>
            <pc:sldMk cId="1403455250" sldId="305"/>
            <ac:picMk id="4" creationId="{F638FA1B-2741-5B6F-DE04-119B8F7C17D7}"/>
          </ac:picMkLst>
        </pc:picChg>
      </pc:sldChg>
      <pc:sldChg chg="addSp delSp modSp">
        <pc:chgData name="Guest User" userId="" providerId="Windows Live" clId="Web-{DA9889F2-EB3F-4EF0-8BF3-B8A1732DE77E}" dt="2023-12-11T01:25:02.264" v="19" actId="1076"/>
        <pc:sldMkLst>
          <pc:docMk/>
          <pc:sldMk cId="1674312706" sldId="319"/>
        </pc:sldMkLst>
        <pc:spChg chg="del">
          <ac:chgData name="Guest User" userId="" providerId="Windows Live" clId="Web-{DA9889F2-EB3F-4EF0-8BF3-B8A1732DE77E}" dt="2023-12-11T01:24:36.294" v="10"/>
          <ac:spMkLst>
            <pc:docMk/>
            <pc:sldMk cId="1674312706" sldId="319"/>
            <ac:spMk id="3" creationId="{1556DBBA-28B0-EFBF-63DA-B46CD43B34D2}"/>
          </ac:spMkLst>
        </pc:spChg>
        <pc:picChg chg="add mod">
          <ac:chgData name="Guest User" userId="" providerId="Windows Live" clId="Web-{DA9889F2-EB3F-4EF0-8BF3-B8A1732DE77E}" dt="2023-12-11T01:25:02.264" v="19" actId="1076"/>
          <ac:picMkLst>
            <pc:docMk/>
            <pc:sldMk cId="1674312706" sldId="319"/>
            <ac:picMk id="4" creationId="{22085491-EBC5-4F22-344E-F9C7151D9AA5}"/>
          </ac:picMkLst>
        </pc:picChg>
      </pc:sldChg>
      <pc:sldChg chg="delSp modSp">
        <pc:chgData name="Guest User" userId="" providerId="Windows Live" clId="Web-{DA9889F2-EB3F-4EF0-8BF3-B8A1732DE77E}" dt="2023-12-11T01:44:27.658" v="21"/>
        <pc:sldMkLst>
          <pc:docMk/>
          <pc:sldMk cId="1130116335" sldId="336"/>
        </pc:sldMkLst>
        <pc:spChg chg="del mod">
          <ac:chgData name="Guest User" userId="" providerId="Windows Live" clId="Web-{DA9889F2-EB3F-4EF0-8BF3-B8A1732DE77E}" dt="2023-12-11T01:44:27.658" v="21"/>
          <ac:spMkLst>
            <pc:docMk/>
            <pc:sldMk cId="1130116335" sldId="336"/>
            <ac:spMk id="3" creationId="{1556DBBA-28B0-EFBF-63DA-B46CD43B34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a:t>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oa-bsa.org/program/events/noac/trailblazer-scholarship"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xplosion: 14 Points 17">
            <a:extLst>
              <a:ext uri="{FF2B5EF4-FFF2-40B4-BE49-F238E27FC236}">
                <a16:creationId xmlns:a16="http://schemas.microsoft.com/office/drawing/2014/main" id="{29990D06-6317-02DE-6F04-E650EB8613DB}"/>
              </a:ext>
            </a:extLst>
          </p:cNvPr>
          <p:cNvSpPr/>
          <p:nvPr/>
        </p:nvSpPr>
        <p:spPr>
          <a:xfrm>
            <a:off x="1298447" y="3534832"/>
            <a:ext cx="3972053" cy="315378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5007191" y="4614331"/>
            <a:ext cx="6988556" cy="2146723"/>
          </a:xfrm>
        </p:spPr>
        <p:txBody>
          <a:bodyPr>
            <a:normAutofit fontScale="85000" lnSpcReduction="10000"/>
          </a:bodyPr>
          <a:lstStyle/>
          <a:p>
            <a:r>
              <a:rPr lang="en-US" sz="5100" b="1" err="1">
                <a:solidFill>
                  <a:schemeClr val="bg1"/>
                </a:solidFill>
              </a:rPr>
              <a:t>Tahosa</a:t>
            </a:r>
            <a:r>
              <a:rPr lang="en-US" sz="5100" b="1">
                <a:solidFill>
                  <a:schemeClr val="bg1"/>
                </a:solidFill>
              </a:rPr>
              <a:t> Lodge Contingent</a:t>
            </a:r>
          </a:p>
          <a:p>
            <a:r>
              <a:rPr lang="en-US" sz="2600"/>
              <a:t>NOAC 2024 Chair: Alex </a:t>
            </a:r>
            <a:r>
              <a:rPr lang="en-US" sz="2600" err="1"/>
              <a:t>Diggins</a:t>
            </a:r>
            <a:endParaRPr lang="en-US" sz="2600">
              <a:solidFill>
                <a:schemeClr val="bg1"/>
              </a:solidFill>
            </a:endParaRPr>
          </a:p>
          <a:p>
            <a:r>
              <a:rPr lang="en-US" sz="2600"/>
              <a:t>NOAC 2024 Adviser: Lorraine Patton</a:t>
            </a:r>
          </a:p>
          <a:p>
            <a:r>
              <a:rPr lang="en-US"/>
              <a:t>(720) 409-2690</a:t>
            </a:r>
          </a:p>
          <a:p>
            <a:r>
              <a:rPr lang="en-US"/>
              <a:t>Patton4family@gmail.com</a:t>
            </a:r>
          </a:p>
        </p:txBody>
      </p:sp>
      <p:sp>
        <p:nvSpPr>
          <p:cNvPr id="5" name="Title 4">
            <a:extLst>
              <a:ext uri="{FF2B5EF4-FFF2-40B4-BE49-F238E27FC236}">
                <a16:creationId xmlns:a16="http://schemas.microsoft.com/office/drawing/2014/main" id="{1B0EAE24-EF79-B90E-3CE7-EA5FA7055ACC}"/>
              </a:ext>
            </a:extLst>
          </p:cNvPr>
          <p:cNvSpPr>
            <a:spLocks noGrp="1"/>
          </p:cNvSpPr>
          <p:nvPr>
            <p:ph type="ctrTitle"/>
          </p:nvPr>
        </p:nvSpPr>
        <p:spPr/>
        <p:txBody>
          <a:bodyPr/>
          <a:lstStyle/>
          <a:p>
            <a:r>
              <a:rPr lang="en-US"/>
              <a:t>NOAC 2024</a:t>
            </a:r>
          </a:p>
        </p:txBody>
      </p:sp>
      <p:pic>
        <p:nvPicPr>
          <p:cNvPr id="11" name="Picture 10">
            <a:extLst>
              <a:ext uri="{FF2B5EF4-FFF2-40B4-BE49-F238E27FC236}">
                <a16:creationId xmlns:a16="http://schemas.microsoft.com/office/drawing/2014/main" id="{7B703D81-72BF-3090-A86A-FB652B25357D}"/>
              </a:ext>
            </a:extLst>
          </p:cNvPr>
          <p:cNvPicPr>
            <a:picLocks noChangeAspect="1"/>
          </p:cNvPicPr>
          <p:nvPr/>
        </p:nvPicPr>
        <p:blipFill>
          <a:blip r:embed="rId2"/>
          <a:stretch>
            <a:fillRect/>
          </a:stretch>
        </p:blipFill>
        <p:spPr>
          <a:xfrm>
            <a:off x="196252" y="169386"/>
            <a:ext cx="11799495" cy="3153782"/>
          </a:xfrm>
          <a:prstGeom prst="rect">
            <a:avLst/>
          </a:prstGeom>
        </p:spPr>
      </p:pic>
      <p:sp>
        <p:nvSpPr>
          <p:cNvPr id="17" name="TextBox 16">
            <a:extLst>
              <a:ext uri="{FF2B5EF4-FFF2-40B4-BE49-F238E27FC236}">
                <a16:creationId xmlns:a16="http://schemas.microsoft.com/office/drawing/2014/main" id="{6DE6E68F-64B0-B799-91EE-4EACAE24A4CF}"/>
              </a:ext>
            </a:extLst>
          </p:cNvPr>
          <p:cNvSpPr txBox="1"/>
          <p:nvPr/>
        </p:nvSpPr>
        <p:spPr>
          <a:xfrm rot="20366125">
            <a:off x="1572688" y="4312717"/>
            <a:ext cx="2956984" cy="1569660"/>
          </a:xfrm>
          <a:prstGeom prst="rect">
            <a:avLst/>
          </a:prstGeom>
          <a:noFill/>
        </p:spPr>
        <p:txBody>
          <a:bodyPr wrap="square" rtlCol="0">
            <a:spAutoFit/>
          </a:bodyPr>
          <a:lstStyle/>
          <a:p>
            <a:pPr algn="ctr"/>
            <a:r>
              <a:rPr lang="en-US" sz="3200" b="1">
                <a:solidFill>
                  <a:schemeClr val="bg1"/>
                </a:solidFill>
              </a:rPr>
              <a:t>36 of 40 Discount Slots Filled!!!</a:t>
            </a:r>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529511"/>
            <a:ext cx="4434840" cy="886968"/>
          </a:xfrm>
        </p:spPr>
        <p:txBody>
          <a:bodyPr>
            <a:normAutofit/>
          </a:bodyPr>
          <a:lstStyle/>
          <a:p>
            <a:r>
              <a:rPr lang="en-US"/>
              <a:t>Fundraising</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1653206"/>
            <a:ext cx="4434840" cy="4754880"/>
          </a:xfrm>
        </p:spPr>
        <p:txBody>
          <a:bodyPr>
            <a:normAutofit/>
          </a:bodyPr>
          <a:lstStyle/>
          <a:p>
            <a:r>
              <a:rPr lang="en-US" b="1" u="sng">
                <a:solidFill>
                  <a:schemeClr val="accent1"/>
                </a:solidFill>
              </a:rPr>
              <a:t>Right Response First Aid Kits</a:t>
            </a:r>
          </a:p>
          <a:p>
            <a:r>
              <a:rPr lang="en-US" b="1">
                <a:solidFill>
                  <a:schemeClr val="accent4"/>
                </a:solidFill>
              </a:rPr>
              <a:t>     Online Sales Receive 40%</a:t>
            </a:r>
          </a:p>
          <a:p>
            <a:r>
              <a:rPr lang="en-US" b="1">
                <a:solidFill>
                  <a:schemeClr val="accent4"/>
                </a:solidFill>
              </a:rPr>
              <a:t>     1 Email Address per Family</a:t>
            </a:r>
          </a:p>
          <a:p>
            <a:endParaRPr lang="en-US"/>
          </a:p>
          <a:p>
            <a:r>
              <a:rPr lang="en-US" b="1" u="sng">
                <a:solidFill>
                  <a:schemeClr val="accent1"/>
                </a:solidFill>
              </a:rPr>
              <a:t>OA Banquet Cake Auction</a:t>
            </a:r>
          </a:p>
          <a:p>
            <a:r>
              <a:rPr lang="en-US" b="1">
                <a:solidFill>
                  <a:schemeClr val="accent4"/>
                </a:solidFill>
              </a:rPr>
              <a:t>     Everyone that Participates Gets </a:t>
            </a:r>
          </a:p>
          <a:p>
            <a:r>
              <a:rPr lang="en-US" b="1">
                <a:solidFill>
                  <a:schemeClr val="accent4"/>
                </a:solidFill>
              </a:rPr>
              <a:t>     Divided Funds</a:t>
            </a:r>
          </a:p>
          <a:p>
            <a:endParaRPr lang="en-US" b="1">
              <a:solidFill>
                <a:schemeClr val="accent4"/>
              </a:solidFill>
            </a:endParaRPr>
          </a:p>
          <a:p>
            <a:r>
              <a:rPr lang="en-US" b="1" u="sng">
                <a:solidFill>
                  <a:schemeClr val="accent1"/>
                </a:solidFill>
              </a:rPr>
              <a:t>GCC Camp Cards</a:t>
            </a:r>
          </a:p>
          <a:p>
            <a:r>
              <a:rPr lang="en-US" b="1">
                <a:solidFill>
                  <a:schemeClr val="accent4"/>
                </a:solidFill>
              </a:rPr>
              <a:t>     Sign-up Through Your Unit</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10</a:t>
            </a:fld>
            <a:r>
              <a:rPr lang="en-US"/>
              <a:t> - LP</a:t>
            </a:r>
          </a:p>
        </p:txBody>
      </p:sp>
      <p:pic>
        <p:nvPicPr>
          <p:cNvPr id="3" name="Picture 2">
            <a:extLst>
              <a:ext uri="{FF2B5EF4-FFF2-40B4-BE49-F238E27FC236}">
                <a16:creationId xmlns:a16="http://schemas.microsoft.com/office/drawing/2014/main" id="{3343DAEC-3436-4CDA-8997-5DC81FD52F68}"/>
              </a:ext>
            </a:extLst>
          </p:cNvPr>
          <p:cNvPicPr>
            <a:picLocks noChangeAspect="1"/>
          </p:cNvPicPr>
          <p:nvPr/>
        </p:nvPicPr>
        <p:blipFill>
          <a:blip r:embed="rId5"/>
          <a:stretch>
            <a:fillRect/>
          </a:stretch>
        </p:blipFill>
        <p:spPr>
          <a:xfrm>
            <a:off x="336378" y="3206753"/>
            <a:ext cx="5114221" cy="3279244"/>
          </a:xfrm>
          <a:prstGeom prst="rect">
            <a:avLst/>
          </a:prstGeom>
        </p:spPr>
      </p:pic>
      <p:pic>
        <p:nvPicPr>
          <p:cNvPr id="6" name="Picture 5">
            <a:extLst>
              <a:ext uri="{FF2B5EF4-FFF2-40B4-BE49-F238E27FC236}">
                <a16:creationId xmlns:a16="http://schemas.microsoft.com/office/drawing/2014/main" id="{4A979D92-3D3A-4CD7-0147-CEB53F9ED0AD}"/>
              </a:ext>
            </a:extLst>
          </p:cNvPr>
          <p:cNvPicPr>
            <a:picLocks noChangeAspect="1"/>
          </p:cNvPicPr>
          <p:nvPr/>
        </p:nvPicPr>
        <p:blipFill rotWithShape="1">
          <a:blip r:embed="rId6"/>
          <a:srcRect l="11397" t="10505" r="8938" b="9040"/>
          <a:stretch/>
        </p:blipFill>
        <p:spPr>
          <a:xfrm>
            <a:off x="357544" y="402059"/>
            <a:ext cx="2295068" cy="2317857"/>
          </a:xfrm>
          <a:prstGeom prst="rect">
            <a:avLst/>
          </a:prstGeom>
        </p:spPr>
      </p:pic>
      <p:pic>
        <p:nvPicPr>
          <p:cNvPr id="10" name="Picture 9">
            <a:extLst>
              <a:ext uri="{FF2B5EF4-FFF2-40B4-BE49-F238E27FC236}">
                <a16:creationId xmlns:a16="http://schemas.microsoft.com/office/drawing/2014/main" id="{9B1E9DA9-0A35-4114-E787-F57343228E2F}"/>
              </a:ext>
            </a:extLst>
          </p:cNvPr>
          <p:cNvPicPr>
            <a:picLocks noChangeAspect="1"/>
          </p:cNvPicPr>
          <p:nvPr/>
        </p:nvPicPr>
        <p:blipFill rotWithShape="1">
          <a:blip r:embed="rId7"/>
          <a:srcRect l="3446" t="5724" r="3846" b="2798"/>
          <a:stretch/>
        </p:blipFill>
        <p:spPr>
          <a:xfrm>
            <a:off x="3117273" y="1976581"/>
            <a:ext cx="2319472" cy="743528"/>
          </a:xfrm>
          <a:prstGeom prst="rect">
            <a:avLst/>
          </a:prstGeom>
        </p:spPr>
      </p:pic>
      <p:sp>
        <p:nvSpPr>
          <p:cNvPr id="11" name="TextBox 10">
            <a:extLst>
              <a:ext uri="{FF2B5EF4-FFF2-40B4-BE49-F238E27FC236}">
                <a16:creationId xmlns:a16="http://schemas.microsoft.com/office/drawing/2014/main" id="{8AE89BB7-4FDF-D5BB-8840-00B2DAA0F3FD}"/>
              </a:ext>
            </a:extLst>
          </p:cNvPr>
          <p:cNvSpPr txBox="1"/>
          <p:nvPr/>
        </p:nvSpPr>
        <p:spPr>
          <a:xfrm>
            <a:off x="3319132" y="527744"/>
            <a:ext cx="1828800" cy="830997"/>
          </a:xfrm>
          <a:prstGeom prst="rect">
            <a:avLst/>
          </a:prstGeom>
          <a:noFill/>
        </p:spPr>
        <p:txBody>
          <a:bodyPr wrap="square" rtlCol="0">
            <a:spAutoFit/>
          </a:bodyPr>
          <a:lstStyle/>
          <a:p>
            <a:pPr algn="ctr"/>
            <a:r>
              <a:rPr lang="en-US" sz="2400" b="1"/>
              <a:t>GCC Camp Cards</a:t>
            </a:r>
          </a:p>
        </p:txBody>
      </p:sp>
    </p:spTree>
    <p:extLst>
      <p:ext uri="{BB962C8B-B14F-4D97-AF65-F5344CB8AC3E}">
        <p14:creationId xmlns:p14="http://schemas.microsoft.com/office/powerpoint/2010/main" val="3584772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992255" y="178250"/>
            <a:ext cx="4854565" cy="1451983"/>
          </a:xfrm>
        </p:spPr>
        <p:txBody>
          <a:bodyPr>
            <a:normAutofit fontScale="90000"/>
          </a:bodyPr>
          <a:lstStyle/>
          <a:p>
            <a:pPr algn="ctr"/>
            <a:r>
              <a:rPr lang="en-US"/>
              <a:t>Fundraising Committee</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11</a:t>
            </a:fld>
            <a:r>
              <a:rPr lang="en-US"/>
              <a:t> - AD</a:t>
            </a:r>
          </a:p>
        </p:txBody>
      </p:sp>
      <p:pic>
        <p:nvPicPr>
          <p:cNvPr id="26" name="Picture 25">
            <a:extLst>
              <a:ext uri="{FF2B5EF4-FFF2-40B4-BE49-F238E27FC236}">
                <a16:creationId xmlns:a16="http://schemas.microsoft.com/office/drawing/2014/main" id="{1E75B807-21B5-C3D8-309F-82913E694F33}"/>
              </a:ext>
            </a:extLst>
          </p:cNvPr>
          <p:cNvPicPr>
            <a:picLocks noChangeAspect="1"/>
          </p:cNvPicPr>
          <p:nvPr/>
        </p:nvPicPr>
        <p:blipFill>
          <a:blip r:embed="rId2"/>
          <a:stretch>
            <a:fillRect/>
          </a:stretch>
        </p:blipFill>
        <p:spPr>
          <a:xfrm>
            <a:off x="1659953" y="2434359"/>
            <a:ext cx="2322802" cy="1858241"/>
          </a:xfrm>
          <a:prstGeom prst="rect">
            <a:avLst/>
          </a:prstGeom>
        </p:spPr>
      </p:pic>
      <p:pic>
        <p:nvPicPr>
          <p:cNvPr id="29" name="Picture 28">
            <a:extLst>
              <a:ext uri="{FF2B5EF4-FFF2-40B4-BE49-F238E27FC236}">
                <a16:creationId xmlns:a16="http://schemas.microsoft.com/office/drawing/2014/main" id="{D3845D01-7C91-0AAB-5379-40A93DCD0423}"/>
              </a:ext>
            </a:extLst>
          </p:cNvPr>
          <p:cNvPicPr>
            <a:picLocks noChangeAspect="1"/>
          </p:cNvPicPr>
          <p:nvPr/>
        </p:nvPicPr>
        <p:blipFill>
          <a:blip r:embed="rId3"/>
          <a:stretch>
            <a:fillRect/>
          </a:stretch>
        </p:blipFill>
        <p:spPr>
          <a:xfrm>
            <a:off x="490283" y="4908767"/>
            <a:ext cx="2379526" cy="1558380"/>
          </a:xfrm>
          <a:prstGeom prst="rect">
            <a:avLst/>
          </a:prstGeom>
        </p:spPr>
      </p:pic>
      <p:pic>
        <p:nvPicPr>
          <p:cNvPr id="32" name="Picture 31">
            <a:extLst>
              <a:ext uri="{FF2B5EF4-FFF2-40B4-BE49-F238E27FC236}">
                <a16:creationId xmlns:a16="http://schemas.microsoft.com/office/drawing/2014/main" id="{21951AA6-DDCE-D2AA-C96D-BCE3C4B8118C}"/>
              </a:ext>
            </a:extLst>
          </p:cNvPr>
          <p:cNvPicPr>
            <a:picLocks noChangeAspect="1"/>
          </p:cNvPicPr>
          <p:nvPr/>
        </p:nvPicPr>
        <p:blipFill>
          <a:blip r:embed="rId4"/>
          <a:stretch>
            <a:fillRect/>
          </a:stretch>
        </p:blipFill>
        <p:spPr>
          <a:xfrm>
            <a:off x="3305812" y="3363479"/>
            <a:ext cx="2139632" cy="3171391"/>
          </a:xfrm>
          <a:prstGeom prst="rect">
            <a:avLst/>
          </a:prstGeom>
        </p:spPr>
      </p:pic>
      <p:pic>
        <p:nvPicPr>
          <p:cNvPr id="37" name="Picture 36">
            <a:extLst>
              <a:ext uri="{FF2B5EF4-FFF2-40B4-BE49-F238E27FC236}">
                <a16:creationId xmlns:a16="http://schemas.microsoft.com/office/drawing/2014/main" id="{92F5C463-B9AD-E528-2598-089ED029273F}"/>
              </a:ext>
            </a:extLst>
          </p:cNvPr>
          <p:cNvPicPr>
            <a:picLocks noChangeAspect="1"/>
          </p:cNvPicPr>
          <p:nvPr/>
        </p:nvPicPr>
        <p:blipFill>
          <a:blip r:embed="rId5"/>
          <a:stretch>
            <a:fillRect/>
          </a:stretch>
        </p:blipFill>
        <p:spPr>
          <a:xfrm>
            <a:off x="3305812" y="403553"/>
            <a:ext cx="1963383" cy="2369423"/>
          </a:xfrm>
          <a:prstGeom prst="rect">
            <a:avLst/>
          </a:prstGeom>
        </p:spPr>
      </p:pic>
      <p:pic>
        <p:nvPicPr>
          <p:cNvPr id="40" name="Picture 39">
            <a:extLst>
              <a:ext uri="{FF2B5EF4-FFF2-40B4-BE49-F238E27FC236}">
                <a16:creationId xmlns:a16="http://schemas.microsoft.com/office/drawing/2014/main" id="{4D7A2BEA-0670-A111-AF67-270A7683EE8F}"/>
              </a:ext>
            </a:extLst>
          </p:cNvPr>
          <p:cNvPicPr>
            <a:picLocks noChangeAspect="1"/>
          </p:cNvPicPr>
          <p:nvPr/>
        </p:nvPicPr>
        <p:blipFill>
          <a:blip r:embed="rId6"/>
          <a:stretch>
            <a:fillRect/>
          </a:stretch>
        </p:blipFill>
        <p:spPr>
          <a:xfrm>
            <a:off x="411769" y="402060"/>
            <a:ext cx="2139632" cy="2163340"/>
          </a:xfrm>
          <a:prstGeom prst="rect">
            <a:avLst/>
          </a:prstGeom>
        </p:spPr>
      </p:pic>
      <p:sp>
        <p:nvSpPr>
          <p:cNvPr id="56" name="Text Placeholder 4">
            <a:extLst>
              <a:ext uri="{FF2B5EF4-FFF2-40B4-BE49-F238E27FC236}">
                <a16:creationId xmlns:a16="http://schemas.microsoft.com/office/drawing/2014/main" id="{1F3E6B5E-E2AA-8103-351B-7DBC045EBE37}"/>
              </a:ext>
            </a:extLst>
          </p:cNvPr>
          <p:cNvSpPr txBox="1">
            <a:spLocks/>
          </p:cNvSpPr>
          <p:nvPr/>
        </p:nvSpPr>
        <p:spPr>
          <a:xfrm>
            <a:off x="6101129" y="1551313"/>
            <a:ext cx="4854565"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Overview:</a:t>
            </a:r>
          </a:p>
        </p:txBody>
      </p:sp>
      <p:sp>
        <p:nvSpPr>
          <p:cNvPr id="58" name="Content Placeholder 5">
            <a:extLst>
              <a:ext uri="{FF2B5EF4-FFF2-40B4-BE49-F238E27FC236}">
                <a16:creationId xmlns:a16="http://schemas.microsoft.com/office/drawing/2014/main" id="{0BD12A44-6BFA-572F-73CA-8742B059C5E3}"/>
              </a:ext>
            </a:extLst>
          </p:cNvPr>
          <p:cNvSpPr txBox="1">
            <a:spLocks/>
          </p:cNvSpPr>
          <p:nvPr/>
        </p:nvSpPr>
        <p:spPr>
          <a:xfrm>
            <a:off x="6414878" y="1991725"/>
            <a:ext cx="4811758" cy="1219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0">
                <a:solidFill>
                  <a:schemeClr val="accent4"/>
                </a:solidFill>
                <a:effectLst/>
                <a:latin typeface="Univers" panose="020B0503020202020204" pitchFamily="34" charset="0"/>
              </a:rPr>
              <a:t>Review Who is on the C</a:t>
            </a:r>
            <a:r>
              <a:rPr lang="en-US" sz="1800" b="1">
                <a:solidFill>
                  <a:schemeClr val="accent4"/>
                </a:solidFill>
                <a:latin typeface="Univers" panose="020B0503020202020204" pitchFamily="34" charset="0"/>
              </a:rPr>
              <a:t>ommittee</a:t>
            </a:r>
          </a:p>
          <a:p>
            <a:r>
              <a:rPr lang="en-US" sz="1800" b="1" i="0">
                <a:solidFill>
                  <a:schemeClr val="accent4"/>
                </a:solidFill>
                <a:effectLst/>
                <a:latin typeface="Univers" panose="020B0503020202020204" pitchFamily="34" charset="0"/>
              </a:rPr>
              <a:t>Choose a Youth Lead</a:t>
            </a:r>
            <a:endParaRPr lang="en-US" sz="1800" b="1">
              <a:solidFill>
                <a:schemeClr val="accent4"/>
              </a:solidFill>
              <a:effectLst/>
              <a:latin typeface="Univers" panose="020B0503020202020204" pitchFamily="34" charset="0"/>
            </a:endParaRPr>
          </a:p>
          <a:p>
            <a:r>
              <a:rPr lang="en-US" sz="1800" b="1" i="0">
                <a:solidFill>
                  <a:schemeClr val="accent4"/>
                </a:solidFill>
                <a:effectLst/>
                <a:latin typeface="Univers" panose="020B0503020202020204" pitchFamily="34" charset="0"/>
              </a:rPr>
              <a:t>Ensure Adequate Adult Advisers</a:t>
            </a:r>
            <a:endParaRPr lang="en-US" sz="1800" b="1">
              <a:solidFill>
                <a:schemeClr val="accent4"/>
              </a:solidFill>
              <a:effectLst/>
              <a:latin typeface="Univers" panose="020B0503020202020204" pitchFamily="34" charset="0"/>
            </a:endParaRPr>
          </a:p>
        </p:txBody>
      </p:sp>
      <p:sp>
        <p:nvSpPr>
          <p:cNvPr id="60" name="Text Placeholder 4">
            <a:extLst>
              <a:ext uri="{FF2B5EF4-FFF2-40B4-BE49-F238E27FC236}">
                <a16:creationId xmlns:a16="http://schemas.microsoft.com/office/drawing/2014/main" id="{D79D490F-7371-0316-BABF-3E4D748388C9}"/>
              </a:ext>
            </a:extLst>
          </p:cNvPr>
          <p:cNvSpPr txBox="1">
            <a:spLocks/>
          </p:cNvSpPr>
          <p:nvPr/>
        </p:nvSpPr>
        <p:spPr>
          <a:xfrm>
            <a:off x="6101129" y="3214485"/>
            <a:ext cx="5301756" cy="4723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Expectations for January Meeting:</a:t>
            </a:r>
          </a:p>
        </p:txBody>
      </p:sp>
      <p:sp>
        <p:nvSpPr>
          <p:cNvPr id="62" name="Content Placeholder 5">
            <a:extLst>
              <a:ext uri="{FF2B5EF4-FFF2-40B4-BE49-F238E27FC236}">
                <a16:creationId xmlns:a16="http://schemas.microsoft.com/office/drawing/2014/main" id="{D89714CC-FF79-2D50-DB64-36B92765BC85}"/>
              </a:ext>
            </a:extLst>
          </p:cNvPr>
          <p:cNvSpPr txBox="1">
            <a:spLocks/>
          </p:cNvSpPr>
          <p:nvPr/>
        </p:nvSpPr>
        <p:spPr>
          <a:xfrm>
            <a:off x="6414878" y="3686822"/>
            <a:ext cx="4854565" cy="3509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0">
                <a:solidFill>
                  <a:schemeClr val="accent4"/>
                </a:solidFill>
                <a:effectLst/>
                <a:latin typeface="Univers" panose="020B0503020202020204" pitchFamily="34" charset="0"/>
              </a:rPr>
              <a:t>Create Promotional Materials for Lodge to Participate (Email, Instagram)</a:t>
            </a:r>
          </a:p>
          <a:p>
            <a:r>
              <a:rPr lang="en-US" sz="1800" b="1">
                <a:solidFill>
                  <a:schemeClr val="accent4"/>
                </a:solidFill>
                <a:latin typeface="Univers" panose="020B0503020202020204" pitchFamily="34" charset="0"/>
              </a:rPr>
              <a:t>Create a Sign-up Genius</a:t>
            </a:r>
          </a:p>
          <a:p>
            <a:r>
              <a:rPr lang="en-US" sz="1800" b="1">
                <a:solidFill>
                  <a:schemeClr val="accent4"/>
                </a:solidFill>
                <a:latin typeface="Univers" panose="020B0503020202020204" pitchFamily="34" charset="0"/>
              </a:rPr>
              <a:t>Work with Activities VC to Put a Plan Together for the Cake Auction (Tables, Table Clothes, Program)</a:t>
            </a:r>
            <a:endParaRPr lang="en-US" sz="1800" b="1" i="0">
              <a:solidFill>
                <a:schemeClr val="accent4"/>
              </a:solidFill>
              <a:effectLst/>
              <a:latin typeface="Univers" panose="020B0503020202020204" pitchFamily="34" charset="0"/>
            </a:endParaRPr>
          </a:p>
          <a:p>
            <a:r>
              <a:rPr lang="en-US" sz="1800" b="1">
                <a:solidFill>
                  <a:schemeClr val="accent4"/>
                </a:solidFill>
                <a:latin typeface="Univers" panose="020B0503020202020204" pitchFamily="34" charset="0"/>
              </a:rPr>
              <a:t>Work with Admin VC to Determine How People can Pay for Cakes</a:t>
            </a:r>
          </a:p>
          <a:p>
            <a:r>
              <a:rPr lang="en-US" sz="1800" b="1">
                <a:solidFill>
                  <a:schemeClr val="accent4"/>
                </a:solidFill>
                <a:effectLst/>
                <a:latin typeface="Univers" panose="020B0503020202020204" pitchFamily="34" charset="0"/>
              </a:rPr>
              <a:t>Possible Raffle Item for Cake Entries</a:t>
            </a:r>
          </a:p>
        </p:txBody>
      </p:sp>
    </p:spTree>
    <p:extLst>
      <p:ext uri="{BB962C8B-B14F-4D97-AF65-F5344CB8AC3E}">
        <p14:creationId xmlns:p14="http://schemas.microsoft.com/office/powerpoint/2010/main" val="397204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62BB53-09E5-7D8E-E93B-D8A2959B80FF}"/>
              </a:ext>
            </a:extLst>
          </p:cNvPr>
          <p:cNvPicPr>
            <a:picLocks noChangeAspect="1"/>
          </p:cNvPicPr>
          <p:nvPr/>
        </p:nvPicPr>
        <p:blipFill>
          <a:blip r:embed="rId2"/>
          <a:stretch>
            <a:fillRect/>
          </a:stretch>
        </p:blipFill>
        <p:spPr>
          <a:xfrm>
            <a:off x="319238" y="4319079"/>
            <a:ext cx="3268422" cy="2231327"/>
          </a:xfrm>
          <a:prstGeom prst="rect">
            <a:avLst/>
          </a:prstGeom>
        </p:spPr>
      </p:pic>
      <p:pic>
        <p:nvPicPr>
          <p:cNvPr id="15" name="Picture 14">
            <a:extLst>
              <a:ext uri="{FF2B5EF4-FFF2-40B4-BE49-F238E27FC236}">
                <a16:creationId xmlns:a16="http://schemas.microsoft.com/office/drawing/2014/main" id="{1AF4E20F-829A-6648-2AE5-42A80A74ADCC}"/>
              </a:ext>
            </a:extLst>
          </p:cNvPr>
          <p:cNvPicPr>
            <a:picLocks noChangeAspect="1"/>
          </p:cNvPicPr>
          <p:nvPr/>
        </p:nvPicPr>
        <p:blipFill>
          <a:blip r:embed="rId3"/>
          <a:stretch>
            <a:fillRect/>
          </a:stretch>
        </p:blipFill>
        <p:spPr>
          <a:xfrm>
            <a:off x="2737798" y="4107110"/>
            <a:ext cx="2696513" cy="1669270"/>
          </a:xfrm>
          <a:prstGeom prst="rect">
            <a:avLst/>
          </a:prstGeom>
        </p:spPr>
      </p:pic>
      <p:pic>
        <p:nvPicPr>
          <p:cNvPr id="12" name="Picture 11">
            <a:extLst>
              <a:ext uri="{FF2B5EF4-FFF2-40B4-BE49-F238E27FC236}">
                <a16:creationId xmlns:a16="http://schemas.microsoft.com/office/drawing/2014/main" id="{D026F9E3-9CA0-0572-94B1-6AA6A67A873F}"/>
              </a:ext>
            </a:extLst>
          </p:cNvPr>
          <p:cNvPicPr>
            <a:picLocks noChangeAspect="1"/>
          </p:cNvPicPr>
          <p:nvPr/>
        </p:nvPicPr>
        <p:blipFill rotWithShape="1">
          <a:blip r:embed="rId4"/>
          <a:srcRect t="8073" b="9875"/>
          <a:stretch/>
        </p:blipFill>
        <p:spPr>
          <a:xfrm>
            <a:off x="331555" y="2500649"/>
            <a:ext cx="3268423" cy="1501795"/>
          </a:xfrm>
          <a:prstGeom prst="rect">
            <a:avLst/>
          </a:prstGeom>
        </p:spPr>
      </p:pic>
      <p:pic>
        <p:nvPicPr>
          <p:cNvPr id="9" name="Picture 8">
            <a:extLst>
              <a:ext uri="{FF2B5EF4-FFF2-40B4-BE49-F238E27FC236}">
                <a16:creationId xmlns:a16="http://schemas.microsoft.com/office/drawing/2014/main" id="{BF5CF39D-0E21-8610-1EB0-1C47BBAD4E8D}"/>
              </a:ext>
            </a:extLst>
          </p:cNvPr>
          <p:cNvPicPr>
            <a:picLocks noChangeAspect="1"/>
          </p:cNvPicPr>
          <p:nvPr/>
        </p:nvPicPr>
        <p:blipFill>
          <a:blip r:embed="rId5"/>
          <a:stretch>
            <a:fillRect/>
          </a:stretch>
        </p:blipFill>
        <p:spPr>
          <a:xfrm>
            <a:off x="2746670" y="1691640"/>
            <a:ext cx="2794070" cy="1855915"/>
          </a:xfrm>
          <a:prstGeom prst="rect">
            <a:avLst/>
          </a:prstGeom>
        </p:spPr>
      </p:pic>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232833"/>
            <a:ext cx="4434840" cy="2231390"/>
          </a:xfrm>
        </p:spPr>
        <p:txBody>
          <a:bodyPr>
            <a:normAutofit fontScale="90000"/>
          </a:bodyPr>
          <a:lstStyle/>
          <a:p>
            <a:pPr algn="ctr"/>
            <a:r>
              <a:rPr lang="en-US"/>
              <a:t>Contingent Winter Break Get Together</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2626867"/>
            <a:ext cx="4434840" cy="3754882"/>
          </a:xfrm>
        </p:spPr>
        <p:txBody>
          <a:bodyPr>
            <a:normAutofit/>
          </a:bodyPr>
          <a:lstStyle/>
          <a:p>
            <a:r>
              <a:rPr lang="en-US" sz="2100" b="1">
                <a:solidFill>
                  <a:schemeClr val="accent1"/>
                </a:solidFill>
              </a:rPr>
              <a:t>Select  Activity for Winter Break:</a:t>
            </a:r>
            <a:endParaRPr lang="en-US" sz="2100" b="1">
              <a:solidFill>
                <a:schemeClr val="accent4"/>
              </a:solidFill>
            </a:endParaRPr>
          </a:p>
          <a:p>
            <a:r>
              <a:rPr lang="en-US" sz="1800" b="1">
                <a:solidFill>
                  <a:schemeClr val="accent4"/>
                </a:solidFill>
              </a:rPr>
              <a:t>     - Go Bowling / Pool / Air Hockey</a:t>
            </a:r>
          </a:p>
          <a:p>
            <a:r>
              <a:rPr lang="en-US" sz="1800" b="1">
                <a:solidFill>
                  <a:schemeClr val="accent4"/>
                </a:solidFill>
              </a:rPr>
              <a:t>     - Go Ice Skating</a:t>
            </a:r>
          </a:p>
          <a:p>
            <a:r>
              <a:rPr lang="en-US" sz="1800" b="1">
                <a:solidFill>
                  <a:schemeClr val="accent4"/>
                </a:solidFill>
              </a:rPr>
              <a:t>     - Meet at a Restaurant</a:t>
            </a:r>
          </a:p>
          <a:p>
            <a:endParaRPr lang="en-US" sz="1800" b="1">
              <a:solidFill>
                <a:schemeClr val="accent4"/>
              </a:solidFill>
            </a:endParaRPr>
          </a:p>
          <a:p>
            <a:r>
              <a:rPr lang="en-US" sz="2100" b="1">
                <a:solidFill>
                  <a:schemeClr val="accent1"/>
                </a:solidFill>
              </a:rPr>
              <a:t>Choose Date:</a:t>
            </a:r>
          </a:p>
          <a:p>
            <a:r>
              <a:rPr lang="en-US" sz="1800" b="1">
                <a:solidFill>
                  <a:schemeClr val="accent4"/>
                </a:solidFill>
              </a:rPr>
              <a:t>     - Friday December 29</a:t>
            </a:r>
            <a:endParaRPr lang="en-US" sz="1800" b="1">
              <a:solidFill>
                <a:schemeClr val="accent1"/>
              </a:solidFill>
            </a:endParaRP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12</a:t>
            </a:fld>
            <a:r>
              <a:rPr lang="en-US"/>
              <a:t> - AD</a:t>
            </a:r>
          </a:p>
        </p:txBody>
      </p:sp>
      <p:pic>
        <p:nvPicPr>
          <p:cNvPr id="5" name="Picture 4">
            <a:extLst>
              <a:ext uri="{FF2B5EF4-FFF2-40B4-BE49-F238E27FC236}">
                <a16:creationId xmlns:a16="http://schemas.microsoft.com/office/drawing/2014/main" id="{6A618BAF-CF5F-7356-38C0-0028FED8AE1B}"/>
              </a:ext>
            </a:extLst>
          </p:cNvPr>
          <p:cNvPicPr>
            <a:picLocks noChangeAspect="1"/>
          </p:cNvPicPr>
          <p:nvPr/>
        </p:nvPicPr>
        <p:blipFill>
          <a:blip r:embed="rId6"/>
          <a:stretch>
            <a:fillRect/>
          </a:stretch>
        </p:blipFill>
        <p:spPr>
          <a:xfrm>
            <a:off x="283463" y="301752"/>
            <a:ext cx="3316515" cy="1857248"/>
          </a:xfrm>
          <a:prstGeom prst="rect">
            <a:avLst/>
          </a:prstGeom>
        </p:spPr>
      </p:pic>
    </p:spTree>
    <p:extLst>
      <p:ext uri="{BB962C8B-B14F-4D97-AF65-F5344CB8AC3E}">
        <p14:creationId xmlns:p14="http://schemas.microsoft.com/office/powerpoint/2010/main" val="397427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F9ABAD0-0486-CDAB-D211-471FAE417F27}"/>
              </a:ext>
            </a:extLst>
          </p:cNvPr>
          <p:cNvPicPr>
            <a:picLocks noChangeAspect="1"/>
          </p:cNvPicPr>
          <p:nvPr/>
        </p:nvPicPr>
        <p:blipFill>
          <a:blip r:embed="rId2"/>
          <a:stretch>
            <a:fillRect/>
          </a:stretch>
        </p:blipFill>
        <p:spPr>
          <a:xfrm>
            <a:off x="5241870" y="2555460"/>
            <a:ext cx="6936423" cy="4254500"/>
          </a:xfrm>
          <a:prstGeom prst="rect">
            <a:avLst/>
          </a:prstGeom>
        </p:spPr>
      </p:pic>
      <p:pic>
        <p:nvPicPr>
          <p:cNvPr id="25" name="Picture 24">
            <a:extLst>
              <a:ext uri="{FF2B5EF4-FFF2-40B4-BE49-F238E27FC236}">
                <a16:creationId xmlns:a16="http://schemas.microsoft.com/office/drawing/2014/main" id="{53665186-77BF-F872-4694-B86C736C999B}"/>
              </a:ext>
            </a:extLst>
          </p:cNvPr>
          <p:cNvPicPr>
            <a:picLocks noChangeAspect="1"/>
          </p:cNvPicPr>
          <p:nvPr/>
        </p:nvPicPr>
        <p:blipFill rotWithShape="1">
          <a:blip r:embed="rId3"/>
          <a:srcRect l="7103"/>
          <a:stretch/>
        </p:blipFill>
        <p:spPr>
          <a:xfrm>
            <a:off x="762004" y="1963613"/>
            <a:ext cx="4554777" cy="4254500"/>
          </a:xfrm>
          <a:prstGeom prst="rect">
            <a:avLst/>
          </a:prstGeom>
        </p:spPr>
      </p:pic>
      <p:sp>
        <p:nvSpPr>
          <p:cNvPr id="27" name="Title 1">
            <a:extLst>
              <a:ext uri="{FF2B5EF4-FFF2-40B4-BE49-F238E27FC236}">
                <a16:creationId xmlns:a16="http://schemas.microsoft.com/office/drawing/2014/main" id="{D757B770-5D45-6E4D-7A07-09B5D083CDA6}"/>
              </a:ext>
            </a:extLst>
          </p:cNvPr>
          <p:cNvSpPr txBox="1">
            <a:spLocks/>
          </p:cNvSpPr>
          <p:nvPr/>
        </p:nvSpPr>
        <p:spPr>
          <a:xfrm>
            <a:off x="5545676" y="1005994"/>
            <a:ext cx="6540500" cy="1269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a:t>Alps Mountaineering</a:t>
            </a:r>
          </a:p>
        </p:txBody>
      </p:sp>
      <p:sp>
        <p:nvSpPr>
          <p:cNvPr id="3" name="Slide Number Placeholder 23">
            <a:extLst>
              <a:ext uri="{FF2B5EF4-FFF2-40B4-BE49-F238E27FC236}">
                <a16:creationId xmlns:a16="http://schemas.microsoft.com/office/drawing/2014/main" id="{E8CF6C24-D2B7-1922-1506-87D02A635090}"/>
              </a:ext>
            </a:extLst>
          </p:cNvPr>
          <p:cNvSpPr txBox="1">
            <a:spLocks/>
          </p:cNvSpPr>
          <p:nvPr/>
        </p:nvSpPr>
        <p:spPr>
          <a:xfrm>
            <a:off x="784213" y="636017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A9DAA-006C-4F4B-980E-E3DF019B24E2}" type="slidenum">
              <a:rPr lang="en-US" sz="1200" b="1" smtClean="0">
                <a:solidFill>
                  <a:schemeClr val="accent1"/>
                </a:solidFill>
              </a:rPr>
              <a:pPr/>
              <a:t>13</a:t>
            </a:fld>
            <a:r>
              <a:rPr lang="en-US" sz="1200" b="1">
                <a:solidFill>
                  <a:schemeClr val="accent1"/>
                </a:solidFill>
              </a:rPr>
              <a:t> - LP</a:t>
            </a:r>
          </a:p>
        </p:txBody>
      </p:sp>
      <p:sp>
        <p:nvSpPr>
          <p:cNvPr id="4" name="TextBox 3">
            <a:extLst>
              <a:ext uri="{FF2B5EF4-FFF2-40B4-BE49-F238E27FC236}">
                <a16:creationId xmlns:a16="http://schemas.microsoft.com/office/drawing/2014/main" id="{2DFE86E3-18F7-0392-141D-B0AD8C539D96}"/>
              </a:ext>
            </a:extLst>
          </p:cNvPr>
          <p:cNvSpPr txBox="1"/>
          <p:nvPr/>
        </p:nvSpPr>
        <p:spPr>
          <a:xfrm>
            <a:off x="5250391" y="2525183"/>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B62D85B1-9105-8CD9-26B0-CCA59ADCE836}"/>
              </a:ext>
            </a:extLst>
          </p:cNvPr>
          <p:cNvSpPr txBox="1"/>
          <p:nvPr/>
        </p:nvSpPr>
        <p:spPr>
          <a:xfrm>
            <a:off x="5687195" y="1979324"/>
            <a:ext cx="5943888" cy="430887"/>
          </a:xfrm>
          <a:prstGeom prst="rect">
            <a:avLst/>
          </a:prstGeom>
          <a:noFill/>
        </p:spPr>
        <p:txBody>
          <a:bodyPr wrap="square" rtlCol="0">
            <a:spAutoFit/>
          </a:bodyPr>
          <a:lstStyle/>
          <a:p>
            <a:pPr algn="ctr"/>
            <a:r>
              <a:rPr lang="en-US" sz="2200">
                <a:solidFill>
                  <a:schemeClr val="accent4"/>
                </a:solidFill>
              </a:rPr>
              <a:t>https://</a:t>
            </a:r>
            <a:r>
              <a:rPr lang="en-US" sz="2200" err="1">
                <a:solidFill>
                  <a:schemeClr val="accent4"/>
                </a:solidFill>
              </a:rPr>
              <a:t>alpsmountaineering.com</a:t>
            </a:r>
            <a:r>
              <a:rPr lang="en-US" sz="2200">
                <a:solidFill>
                  <a:schemeClr val="accent4"/>
                </a:solidFill>
              </a:rPr>
              <a:t>/noac-2024</a:t>
            </a:r>
          </a:p>
        </p:txBody>
      </p:sp>
    </p:spTree>
    <p:extLst>
      <p:ext uri="{BB962C8B-B14F-4D97-AF65-F5344CB8AC3E}">
        <p14:creationId xmlns:p14="http://schemas.microsoft.com/office/powerpoint/2010/main" val="69934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35D919-4268-E210-11FB-187FA262BC8D}"/>
              </a:ext>
            </a:extLst>
          </p:cNvPr>
          <p:cNvPicPr>
            <a:picLocks noChangeAspect="1"/>
          </p:cNvPicPr>
          <p:nvPr/>
        </p:nvPicPr>
        <p:blipFill>
          <a:blip r:embed="rId2"/>
          <a:stretch>
            <a:fillRect/>
          </a:stretch>
        </p:blipFill>
        <p:spPr>
          <a:xfrm>
            <a:off x="804861" y="410630"/>
            <a:ext cx="11335724" cy="6161620"/>
          </a:xfrm>
          <a:prstGeom prst="rect">
            <a:avLst/>
          </a:prstGeom>
        </p:spPr>
      </p:pic>
      <p:sp>
        <p:nvSpPr>
          <p:cNvPr id="3" name="Slide Number Placeholder 23">
            <a:extLst>
              <a:ext uri="{FF2B5EF4-FFF2-40B4-BE49-F238E27FC236}">
                <a16:creationId xmlns:a16="http://schemas.microsoft.com/office/drawing/2014/main" id="{D2F0E2AB-B3F7-CF39-EFD7-1B7483777249}"/>
              </a:ext>
            </a:extLst>
          </p:cNvPr>
          <p:cNvSpPr txBox="1">
            <a:spLocks/>
          </p:cNvSpPr>
          <p:nvPr/>
        </p:nvSpPr>
        <p:spPr>
          <a:xfrm>
            <a:off x="8785217" y="64611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8DA9DAA-006C-4F4B-980E-E3DF019B24E2}" type="slidenum">
              <a:rPr lang="en-US" sz="1200" b="1" smtClean="0">
                <a:solidFill>
                  <a:schemeClr val="accent1"/>
                </a:solidFill>
              </a:rPr>
              <a:pPr algn="r"/>
              <a:t>14</a:t>
            </a:fld>
            <a:r>
              <a:rPr lang="en-US" sz="1200" b="1">
                <a:solidFill>
                  <a:schemeClr val="accent1"/>
                </a:solidFill>
              </a:rPr>
              <a:t> - LP</a:t>
            </a:r>
          </a:p>
        </p:txBody>
      </p:sp>
    </p:spTree>
    <p:extLst>
      <p:ext uri="{BB962C8B-B14F-4D97-AF65-F5344CB8AC3E}">
        <p14:creationId xmlns:p14="http://schemas.microsoft.com/office/powerpoint/2010/main" val="1701335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21" descr="mountains under near dusk sky">
            <a:extLst>
              <a:ext uri="{FF2B5EF4-FFF2-40B4-BE49-F238E27FC236}">
                <a16:creationId xmlns:a16="http://schemas.microsoft.com/office/drawing/2014/main" id="{35BC8B50-6303-1FE3-B80B-454CA42A4CEB}"/>
              </a:ext>
            </a:extLst>
          </p:cNvPr>
          <p:cNvPicPr>
            <a:picLocks noGrp="1" noChangeAspect="1"/>
          </p:cNvPicPr>
          <p:nvPr>
            <p:ph type="pic" sz="quarter" idx="13"/>
          </p:nvPr>
        </p:nvPicPr>
        <p:blipFill rotWithShape="1">
          <a:blip r:embed="rId2"/>
          <a:srcRect t="63" b="63"/>
          <a:stretch/>
        </p:blipFill>
        <p:spPr>
          <a:xfrm>
            <a:off x="283464" y="3108960"/>
            <a:ext cx="5221224" cy="3447288"/>
          </a:xfr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6391655" y="2270001"/>
            <a:ext cx="5221224" cy="3236976"/>
          </a:xfrm>
        </p:spPr>
        <p:txBody>
          <a:bodyPr anchor="t">
            <a:normAutofit/>
          </a:bodyPr>
          <a:lstStyle/>
          <a:p>
            <a:r>
              <a:rPr lang="en-US" sz="2400" b="1">
                <a:solidFill>
                  <a:schemeClr val="accent4"/>
                </a:solidFill>
              </a:rPr>
              <a:t>Youth Applications due Jan. 31</a:t>
            </a:r>
            <a:br>
              <a:rPr lang="en-US" sz="2700" b="1">
                <a:solidFill>
                  <a:schemeClr val="accent1"/>
                </a:solidFill>
              </a:rPr>
            </a:br>
            <a:br>
              <a:rPr lang="en-US" sz="1200" b="1">
                <a:solidFill>
                  <a:schemeClr val="accent1"/>
                </a:solidFill>
              </a:rPr>
            </a:br>
            <a:r>
              <a:rPr lang="en-US" sz="1200" b="1">
                <a:solidFill>
                  <a:schemeClr val="accent1"/>
                </a:solidFill>
                <a:hlinkClick r:id="rId3"/>
              </a:rPr>
              <a:t>https://</a:t>
            </a:r>
            <a:r>
              <a:rPr lang="en-US" sz="1200" b="1" err="1">
                <a:solidFill>
                  <a:schemeClr val="accent1"/>
                </a:solidFill>
                <a:hlinkClick r:id="rId3"/>
              </a:rPr>
              <a:t>oa-bsa.org</a:t>
            </a:r>
            <a:r>
              <a:rPr lang="en-US" sz="1200" b="1">
                <a:solidFill>
                  <a:schemeClr val="accent1"/>
                </a:solidFill>
                <a:hlinkClick r:id="rId3"/>
              </a:rPr>
              <a:t>/program/events/</a:t>
            </a:r>
            <a:r>
              <a:rPr lang="en-US" sz="1200" b="1" err="1">
                <a:solidFill>
                  <a:schemeClr val="accent1"/>
                </a:solidFill>
                <a:hlinkClick r:id="rId3"/>
              </a:rPr>
              <a:t>noac</a:t>
            </a:r>
            <a:r>
              <a:rPr lang="en-US" sz="1200" b="1">
                <a:solidFill>
                  <a:schemeClr val="accent1"/>
                </a:solidFill>
                <a:hlinkClick r:id="rId3"/>
              </a:rPr>
              <a:t>/trailblazer-scholarship</a:t>
            </a:r>
            <a:br>
              <a:rPr lang="en-US" sz="1200" b="1">
                <a:solidFill>
                  <a:schemeClr val="accent1"/>
                </a:solidFill>
              </a:rPr>
            </a:br>
            <a:r>
              <a:rPr lang="en-US" sz="2700" b="1">
                <a:solidFill>
                  <a:schemeClr val="accent4"/>
                </a:solidFill>
              </a:rPr>
              <a:t>	</a:t>
            </a:r>
            <a:br>
              <a:rPr lang="en-US" sz="2700" b="1">
                <a:solidFill>
                  <a:schemeClr val="accent4"/>
                </a:solidFill>
              </a:rPr>
            </a:br>
            <a:br>
              <a:rPr lang="en-US" sz="2700" b="1">
                <a:solidFill>
                  <a:schemeClr val="accent4"/>
                </a:solidFill>
              </a:rPr>
            </a:br>
            <a:br>
              <a:rPr lang="en-US" sz="2700" b="1">
                <a:solidFill>
                  <a:schemeClr val="accent4"/>
                </a:solidFill>
              </a:rPr>
            </a:br>
            <a:br>
              <a:rPr lang="en-US" sz="2700" b="1">
                <a:solidFill>
                  <a:schemeClr val="accent4"/>
                </a:solidFill>
              </a:rPr>
            </a:br>
            <a:r>
              <a:rPr lang="en-US" sz="2700" b="1">
                <a:solidFill>
                  <a:schemeClr val="accent4"/>
                </a:solidFill>
              </a:rPr>
              <a:t>	Adult Sponsors</a:t>
            </a:r>
            <a:endParaRPr lang="en-US" sz="2700" b="1">
              <a:solidFill>
                <a:schemeClr val="accent1"/>
              </a:solidFill>
            </a:endParaRP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a:t>NOAC 2024 – Seek new heights</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15</a:t>
            </a:fld>
            <a:r>
              <a:rPr lang="en-US"/>
              <a:t> - LP</a:t>
            </a:r>
          </a:p>
        </p:txBody>
      </p:sp>
      <p:sp>
        <p:nvSpPr>
          <p:cNvPr id="5" name="Title 2">
            <a:extLst>
              <a:ext uri="{FF2B5EF4-FFF2-40B4-BE49-F238E27FC236}">
                <a16:creationId xmlns:a16="http://schemas.microsoft.com/office/drawing/2014/main" id="{30370E15-A56D-5487-A017-C02E5E7710DF}"/>
              </a:ext>
            </a:extLst>
          </p:cNvPr>
          <p:cNvSpPr txBox="1">
            <a:spLocks/>
          </p:cNvSpPr>
          <p:nvPr/>
        </p:nvSpPr>
        <p:spPr>
          <a:xfrm>
            <a:off x="6392665" y="205181"/>
            <a:ext cx="4783335" cy="1763325"/>
          </a:xfrm>
          <a:prstGeom prst="rect">
            <a:avLst/>
          </a:prstGeom>
        </p:spPr>
        <p:txBody>
          <a:bodyPr vert="horz" lIns="91440" tIns="45720" rIns="91440" bIns="45720" rtlCol="0" anchor="b">
            <a:normAutofit/>
          </a:bodyPr>
          <a:lstStyle>
            <a:lvl1pPr algn="l" defTabSz="914400" rtl="0" eaLnBrk="1" latinLnBrk="0" hangingPunct="1">
              <a:lnSpc>
                <a:spcPct val="110000"/>
              </a:lnSpc>
              <a:spcBef>
                <a:spcPts val="1000"/>
              </a:spcBef>
              <a:buNone/>
              <a:defRPr sz="3600" b="0" i="0" kern="1200" cap="none" baseline="0">
                <a:solidFill>
                  <a:schemeClr val="tx1"/>
                </a:solidFill>
                <a:latin typeface="+mj-lt"/>
                <a:ea typeface="+mj-ea"/>
                <a:cs typeface="+mj-cs"/>
              </a:defRPr>
            </a:lvl1pPr>
          </a:lstStyle>
          <a:p>
            <a:r>
              <a:rPr lang="en-US" sz="4900"/>
              <a:t>OA Trail Blazer Scholarship</a:t>
            </a:r>
          </a:p>
        </p:txBody>
      </p:sp>
      <p:pic>
        <p:nvPicPr>
          <p:cNvPr id="3" name="Picture 2">
            <a:extLst>
              <a:ext uri="{FF2B5EF4-FFF2-40B4-BE49-F238E27FC236}">
                <a16:creationId xmlns:a16="http://schemas.microsoft.com/office/drawing/2014/main" id="{AFF46959-B11E-6036-D58D-1C3F60424B20}"/>
              </a:ext>
            </a:extLst>
          </p:cNvPr>
          <p:cNvPicPr>
            <a:picLocks noChangeAspect="1"/>
          </p:cNvPicPr>
          <p:nvPr/>
        </p:nvPicPr>
        <p:blipFill rotWithShape="1">
          <a:blip r:embed="rId4"/>
          <a:srcRect t="3712" b="55212"/>
          <a:stretch/>
        </p:blipFill>
        <p:spPr>
          <a:xfrm>
            <a:off x="279037" y="313177"/>
            <a:ext cx="5221224" cy="1763325"/>
          </a:xfrm>
          <a:prstGeom prst="rect">
            <a:avLst/>
          </a:prstGeom>
        </p:spPr>
      </p:pic>
      <p:pic>
        <p:nvPicPr>
          <p:cNvPr id="4" name="Picture 3">
            <a:extLst>
              <a:ext uri="{FF2B5EF4-FFF2-40B4-BE49-F238E27FC236}">
                <a16:creationId xmlns:a16="http://schemas.microsoft.com/office/drawing/2014/main" id="{B3AD8E85-95BF-9969-956B-AB22979E7004}"/>
              </a:ext>
            </a:extLst>
          </p:cNvPr>
          <p:cNvPicPr>
            <a:picLocks noChangeAspect="1"/>
          </p:cNvPicPr>
          <p:nvPr/>
        </p:nvPicPr>
        <p:blipFill rotWithShape="1">
          <a:blip r:embed="rId5"/>
          <a:srcRect l="1167" r="1492" b="56666"/>
          <a:stretch/>
        </p:blipFill>
        <p:spPr>
          <a:xfrm>
            <a:off x="423989" y="3375679"/>
            <a:ext cx="4952344" cy="1825148"/>
          </a:xfrm>
          <a:prstGeom prst="rect">
            <a:avLst/>
          </a:prstGeom>
        </p:spPr>
      </p:pic>
      <p:pic>
        <p:nvPicPr>
          <p:cNvPr id="7" name="Picture 6">
            <a:extLst>
              <a:ext uri="{FF2B5EF4-FFF2-40B4-BE49-F238E27FC236}">
                <a16:creationId xmlns:a16="http://schemas.microsoft.com/office/drawing/2014/main" id="{BB34515B-4688-1716-8419-5CA0B864140B}"/>
              </a:ext>
            </a:extLst>
          </p:cNvPr>
          <p:cNvPicPr>
            <a:picLocks noChangeAspect="1"/>
          </p:cNvPicPr>
          <p:nvPr/>
        </p:nvPicPr>
        <p:blipFill rotWithShape="1">
          <a:blip r:embed="rId4"/>
          <a:srcRect t="70120"/>
          <a:stretch/>
        </p:blipFill>
        <p:spPr>
          <a:xfrm>
            <a:off x="279037" y="2084741"/>
            <a:ext cx="5221224" cy="1282699"/>
          </a:xfrm>
          <a:prstGeom prst="rect">
            <a:avLst/>
          </a:prstGeom>
        </p:spPr>
      </p:pic>
      <p:sp>
        <p:nvSpPr>
          <p:cNvPr id="15" name="Rectangle 14">
            <a:extLst>
              <a:ext uri="{FF2B5EF4-FFF2-40B4-BE49-F238E27FC236}">
                <a16:creationId xmlns:a16="http://schemas.microsoft.com/office/drawing/2014/main" id="{CDEC2CCC-FB43-2909-3F70-72A5C1DD6AC7}"/>
              </a:ext>
            </a:extLst>
          </p:cNvPr>
          <p:cNvSpPr/>
          <p:nvPr/>
        </p:nvSpPr>
        <p:spPr>
          <a:xfrm>
            <a:off x="423989" y="5209066"/>
            <a:ext cx="4952343" cy="136456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a:t>The memorabilia package* includes the following </a:t>
            </a:r>
            <a:r>
              <a:rPr lang="en-US" sz="1000" b="1"/>
              <a:t>special items</a:t>
            </a:r>
            <a:r>
              <a:rPr lang="en-US" sz="1000"/>
              <a:t>:</a:t>
            </a:r>
          </a:p>
          <a:p>
            <a:pPr algn="l"/>
            <a:r>
              <a:rPr lang="en-US" sz="1000"/>
              <a:t>- Trailblazer Neckerchief		- Trailblazer Patch</a:t>
            </a:r>
          </a:p>
          <a:p>
            <a:pPr algn="l"/>
            <a:r>
              <a:rPr lang="en-US" sz="1000"/>
              <a:t>- Trailblazer Chenille		- Trailblazer Coin</a:t>
            </a:r>
          </a:p>
          <a:p>
            <a:pPr algn="l"/>
            <a:r>
              <a:rPr lang="en-US" sz="1000"/>
              <a:t>- Trailblazer Pin</a:t>
            </a:r>
          </a:p>
          <a:p>
            <a:pPr algn="l"/>
            <a:endParaRPr lang="en-US" sz="1000"/>
          </a:p>
          <a:p>
            <a:pPr algn="l"/>
            <a:r>
              <a:rPr lang="en-US" sz="1000"/>
              <a:t>Every individual supporter of the Trailblazer Scholarship who purchases at least one memorabilia package AND registers to attend NOAC will be invited to an exclusive sponsor reception at the conference.</a:t>
            </a:r>
            <a:endParaRPr lang="en-US" sz="1000">
              <a:solidFill>
                <a:schemeClr val="tx1"/>
              </a:solidFill>
            </a:endParaRPr>
          </a:p>
        </p:txBody>
      </p:sp>
      <p:cxnSp>
        <p:nvCxnSpPr>
          <p:cNvPr id="20" name="Straight Arrow Connector 19">
            <a:extLst>
              <a:ext uri="{FF2B5EF4-FFF2-40B4-BE49-F238E27FC236}">
                <a16:creationId xmlns:a16="http://schemas.microsoft.com/office/drawing/2014/main" id="{E29534C4-D1A5-FF42-4355-33D6AEE09B1C}"/>
              </a:ext>
            </a:extLst>
          </p:cNvPr>
          <p:cNvCxnSpPr>
            <a:cxnSpLocks/>
          </p:cNvCxnSpPr>
          <p:nvPr/>
        </p:nvCxnSpPr>
        <p:spPr>
          <a:xfrm flipH="1">
            <a:off x="5894919" y="5069420"/>
            <a:ext cx="1280583"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6BF4D68-1F60-2157-89DF-2385824A4E05}"/>
              </a:ext>
            </a:extLst>
          </p:cNvPr>
          <p:cNvCxnSpPr>
            <a:cxnSpLocks/>
          </p:cNvCxnSpPr>
          <p:nvPr/>
        </p:nvCxnSpPr>
        <p:spPr>
          <a:xfrm flipH="1" flipV="1">
            <a:off x="5143500" y="1603852"/>
            <a:ext cx="1248155" cy="91395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B6E272B-CBF4-85B4-0A4F-DEB248105E95}"/>
              </a:ext>
            </a:extLst>
          </p:cNvPr>
          <p:cNvCxnSpPr>
            <a:cxnSpLocks/>
          </p:cNvCxnSpPr>
          <p:nvPr/>
        </p:nvCxnSpPr>
        <p:spPr>
          <a:xfrm>
            <a:off x="5376332" y="3367177"/>
            <a:ext cx="6148918" cy="0"/>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47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p:txBody>
          <a:bodyPr>
            <a:normAutofit/>
          </a:bodyPr>
          <a:lstStyle/>
          <a:p>
            <a:r>
              <a:rPr lang="en-US"/>
              <a:t>Advertise</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p:txBody>
          <a:bodyPr>
            <a:normAutofit/>
          </a:bodyPr>
          <a:lstStyle/>
          <a:p>
            <a:r>
              <a:rPr lang="en-US" sz="2400" b="1">
                <a:solidFill>
                  <a:schemeClr val="accent1"/>
                </a:solidFill>
              </a:rPr>
              <a:t>Go Back to your Unit:</a:t>
            </a:r>
          </a:p>
          <a:p>
            <a:endParaRPr lang="en-US" sz="1200" b="1">
              <a:solidFill>
                <a:schemeClr val="accent4"/>
              </a:solidFill>
            </a:endParaRPr>
          </a:p>
          <a:p>
            <a:r>
              <a:rPr lang="en-US" sz="1800" b="1">
                <a:solidFill>
                  <a:schemeClr val="accent4"/>
                </a:solidFill>
              </a:rPr>
              <a:t>     - Share Info with Your Scoutmaster</a:t>
            </a:r>
          </a:p>
          <a:p>
            <a:endParaRPr lang="en-US" sz="1200" b="1">
              <a:solidFill>
                <a:schemeClr val="accent4"/>
              </a:solidFill>
            </a:endParaRPr>
          </a:p>
          <a:p>
            <a:r>
              <a:rPr lang="en-US" sz="1800" b="1">
                <a:solidFill>
                  <a:schemeClr val="accent4"/>
                </a:solidFill>
              </a:rPr>
              <a:t>     - Promote OA Elections in Spring</a:t>
            </a:r>
          </a:p>
          <a:p>
            <a:endParaRPr lang="en-US" sz="1200" b="1">
              <a:solidFill>
                <a:schemeClr val="accent4"/>
              </a:solidFill>
            </a:endParaRPr>
          </a:p>
          <a:p>
            <a:r>
              <a:rPr lang="en-US" sz="1800" b="1">
                <a:solidFill>
                  <a:schemeClr val="accent4"/>
                </a:solidFill>
              </a:rPr>
              <a:t>     - Wear Your NOAC 2024 Patch</a:t>
            </a:r>
          </a:p>
          <a:p>
            <a:endParaRPr lang="en-US" sz="1200" b="1">
              <a:solidFill>
                <a:schemeClr val="accent4"/>
              </a:solidFill>
            </a:endParaRPr>
          </a:p>
          <a:p>
            <a:r>
              <a:rPr lang="en-US" sz="1800" b="1">
                <a:solidFill>
                  <a:schemeClr val="accent4"/>
                </a:solidFill>
              </a:rPr>
              <a:t>     - Promote Attending NOAC</a:t>
            </a:r>
          </a:p>
          <a:p>
            <a:endParaRPr lang="en-US" sz="1200" b="1">
              <a:solidFill>
                <a:schemeClr val="accent4"/>
              </a:solidFill>
            </a:endParaRPr>
          </a:p>
          <a:p>
            <a:r>
              <a:rPr lang="en-US" sz="1800" b="1" i="1">
                <a:solidFill>
                  <a:schemeClr val="accent1"/>
                </a:solidFill>
              </a:rPr>
              <a:t>     - </a:t>
            </a:r>
            <a:r>
              <a:rPr lang="en-US" sz="1800" b="1" i="1" u="sng">
                <a:solidFill>
                  <a:schemeClr val="accent1"/>
                </a:solidFill>
              </a:rPr>
              <a:t>Invite a Fellow </a:t>
            </a:r>
            <a:r>
              <a:rPr lang="en-US" sz="1800" b="1" i="1" u="sng" err="1">
                <a:solidFill>
                  <a:schemeClr val="accent1"/>
                </a:solidFill>
              </a:rPr>
              <a:t>Arrowman</a:t>
            </a:r>
            <a:r>
              <a:rPr lang="en-US" sz="1800" b="1" i="1" u="sng">
                <a:solidFill>
                  <a:schemeClr val="accent1"/>
                </a:solidFill>
              </a:rPr>
              <a:t>!</a:t>
            </a:r>
          </a:p>
        </p:txBody>
      </p:sp>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2"/>
          <a:srcRect t="177" b="177"/>
          <a:stretch/>
        </p:blipFill>
        <p:spPr>
          <a:xfrm>
            <a:off x="294691" y="1260835"/>
            <a:ext cx="5221225" cy="5318274"/>
          </a:xfrm>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16</a:t>
            </a:fld>
            <a:r>
              <a:rPr lang="en-US"/>
              <a:t> - AD</a:t>
            </a:r>
          </a:p>
        </p:txBody>
      </p:sp>
      <p:pic>
        <p:nvPicPr>
          <p:cNvPr id="5" name="Picture 4">
            <a:extLst>
              <a:ext uri="{FF2B5EF4-FFF2-40B4-BE49-F238E27FC236}">
                <a16:creationId xmlns:a16="http://schemas.microsoft.com/office/drawing/2014/main" id="{41790172-9CB2-9A31-57D0-68201A1BD1C9}"/>
              </a:ext>
            </a:extLst>
          </p:cNvPr>
          <p:cNvPicPr>
            <a:picLocks noChangeAspect="1"/>
          </p:cNvPicPr>
          <p:nvPr/>
        </p:nvPicPr>
        <p:blipFill>
          <a:blip r:embed="rId3"/>
          <a:stretch>
            <a:fillRect/>
          </a:stretch>
        </p:blipFill>
        <p:spPr>
          <a:xfrm>
            <a:off x="283463" y="312340"/>
            <a:ext cx="5231517" cy="2005415"/>
          </a:xfrm>
          <a:prstGeom prst="rect">
            <a:avLst/>
          </a:prstGeom>
        </p:spPr>
      </p:pic>
      <p:pic>
        <p:nvPicPr>
          <p:cNvPr id="9" name="Picture 8">
            <a:extLst>
              <a:ext uri="{FF2B5EF4-FFF2-40B4-BE49-F238E27FC236}">
                <a16:creationId xmlns:a16="http://schemas.microsoft.com/office/drawing/2014/main" id="{CBB2CC0B-C3E2-A0E9-5861-E76C8F4313AF}"/>
              </a:ext>
            </a:extLst>
          </p:cNvPr>
          <p:cNvPicPr>
            <a:picLocks noChangeAspect="1"/>
          </p:cNvPicPr>
          <p:nvPr/>
        </p:nvPicPr>
        <p:blipFill>
          <a:blip r:embed="rId4"/>
          <a:stretch>
            <a:fillRect/>
          </a:stretch>
        </p:blipFill>
        <p:spPr>
          <a:xfrm>
            <a:off x="283463" y="2558630"/>
            <a:ext cx="2459736" cy="2459736"/>
          </a:xfrm>
          <a:prstGeom prst="rect">
            <a:avLst/>
          </a:prstGeom>
        </p:spPr>
      </p:pic>
      <p:pic>
        <p:nvPicPr>
          <p:cNvPr id="12" name="Picture 11">
            <a:extLst>
              <a:ext uri="{FF2B5EF4-FFF2-40B4-BE49-F238E27FC236}">
                <a16:creationId xmlns:a16="http://schemas.microsoft.com/office/drawing/2014/main" id="{E1B3E0DE-750D-6391-D12F-EE33C591105B}"/>
              </a:ext>
            </a:extLst>
          </p:cNvPr>
          <p:cNvPicPr>
            <a:picLocks noChangeAspect="1"/>
          </p:cNvPicPr>
          <p:nvPr/>
        </p:nvPicPr>
        <p:blipFill>
          <a:blip r:embed="rId5"/>
          <a:stretch>
            <a:fillRect/>
          </a:stretch>
        </p:blipFill>
        <p:spPr>
          <a:xfrm>
            <a:off x="3073676" y="4147304"/>
            <a:ext cx="2431804" cy="2431804"/>
          </a:xfrm>
          <a:prstGeom prst="rect">
            <a:avLst/>
          </a:prstGeom>
        </p:spPr>
      </p:pic>
      <p:pic>
        <p:nvPicPr>
          <p:cNvPr id="25" name="Picture 24">
            <a:extLst>
              <a:ext uri="{FF2B5EF4-FFF2-40B4-BE49-F238E27FC236}">
                <a16:creationId xmlns:a16="http://schemas.microsoft.com/office/drawing/2014/main" id="{363C02B4-38E7-0A67-3908-BADA524AF02E}"/>
              </a:ext>
            </a:extLst>
          </p:cNvPr>
          <p:cNvPicPr>
            <a:picLocks noChangeAspect="1"/>
          </p:cNvPicPr>
          <p:nvPr/>
        </p:nvPicPr>
        <p:blipFill>
          <a:blip r:embed="rId6"/>
          <a:stretch>
            <a:fillRect/>
          </a:stretch>
        </p:blipFill>
        <p:spPr>
          <a:xfrm>
            <a:off x="296467" y="5301434"/>
            <a:ext cx="2431804" cy="1270813"/>
          </a:xfrm>
          <a:prstGeom prst="rect">
            <a:avLst/>
          </a:prstGeom>
        </p:spPr>
      </p:pic>
      <p:pic>
        <p:nvPicPr>
          <p:cNvPr id="4" name="Picture 3">
            <a:extLst>
              <a:ext uri="{FF2B5EF4-FFF2-40B4-BE49-F238E27FC236}">
                <a16:creationId xmlns:a16="http://schemas.microsoft.com/office/drawing/2014/main" id="{83E80613-CB9A-CBDD-9DFC-62EF7E34BC46}"/>
              </a:ext>
            </a:extLst>
          </p:cNvPr>
          <p:cNvPicPr>
            <a:picLocks noChangeAspect="1"/>
          </p:cNvPicPr>
          <p:nvPr/>
        </p:nvPicPr>
        <p:blipFill>
          <a:blip r:embed="rId7"/>
          <a:stretch>
            <a:fillRect/>
          </a:stretch>
        </p:blipFill>
        <p:spPr>
          <a:xfrm>
            <a:off x="3073675" y="2545065"/>
            <a:ext cx="2431803" cy="1367889"/>
          </a:xfrm>
          <a:prstGeom prst="rect">
            <a:avLst/>
          </a:prstGeom>
        </p:spPr>
      </p:pic>
    </p:spTree>
    <p:extLst>
      <p:ext uri="{BB962C8B-B14F-4D97-AF65-F5344CB8AC3E}">
        <p14:creationId xmlns:p14="http://schemas.microsoft.com/office/powerpoint/2010/main" val="4023612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339007"/>
            <a:ext cx="4434840" cy="886968"/>
          </a:xfrm>
        </p:spPr>
        <p:txBody>
          <a:bodyPr>
            <a:normAutofit/>
          </a:bodyPr>
          <a:lstStyle/>
          <a:p>
            <a:r>
              <a:rPr lang="en-US"/>
              <a:t>NOAC Info</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1225974"/>
            <a:ext cx="4962146" cy="5632025"/>
          </a:xfrm>
        </p:spPr>
        <p:txBody>
          <a:bodyPr>
            <a:normAutofit fontScale="47500" lnSpcReduction="20000"/>
          </a:bodyPr>
          <a:lstStyle/>
          <a:p>
            <a:r>
              <a:rPr lang="en-US" sz="3800" b="1">
                <a:solidFill>
                  <a:schemeClr val="accent1"/>
                </a:solidFill>
                <a:latin typeface="+mj-lt"/>
              </a:rPr>
              <a:t>Tahosa Website – NOAC Page</a:t>
            </a:r>
          </a:p>
          <a:p>
            <a:r>
              <a:rPr lang="en-US" sz="3400" b="1">
                <a:solidFill>
                  <a:schemeClr val="accent4"/>
                </a:solidFill>
                <a:latin typeface="+mj-lt"/>
              </a:rPr>
              <a:t>     </a:t>
            </a:r>
            <a:r>
              <a:rPr lang="en-US" sz="3400" b="1" err="1">
                <a:solidFill>
                  <a:schemeClr val="accent4"/>
                </a:solidFill>
                <a:latin typeface="+mj-lt"/>
              </a:rPr>
              <a:t>Doubleknot</a:t>
            </a:r>
            <a:r>
              <a:rPr lang="en-US" sz="3400" b="1">
                <a:solidFill>
                  <a:schemeClr val="accent4"/>
                </a:solidFill>
                <a:latin typeface="+mj-lt"/>
              </a:rPr>
              <a:t> to make Payments</a:t>
            </a:r>
          </a:p>
          <a:p>
            <a:r>
              <a:rPr lang="en-US" sz="3400" b="1">
                <a:solidFill>
                  <a:schemeClr val="accent4"/>
                </a:solidFill>
                <a:latin typeface="+mj-lt"/>
              </a:rPr>
              <a:t>     https://</a:t>
            </a:r>
            <a:r>
              <a:rPr lang="en-US" sz="3400" b="1" err="1">
                <a:solidFill>
                  <a:schemeClr val="accent4"/>
                </a:solidFill>
                <a:latin typeface="+mj-lt"/>
              </a:rPr>
              <a:t>www.tahosalodge.org</a:t>
            </a:r>
            <a:r>
              <a:rPr lang="en-US" sz="3400" b="1">
                <a:solidFill>
                  <a:schemeClr val="accent4"/>
                </a:solidFill>
                <a:latin typeface="+mj-lt"/>
              </a:rPr>
              <a:t>/noac-2024</a:t>
            </a:r>
          </a:p>
          <a:p>
            <a:r>
              <a:rPr lang="en-US" sz="3800" b="1">
                <a:solidFill>
                  <a:schemeClr val="accent1"/>
                </a:solidFill>
                <a:latin typeface="+mj-lt"/>
              </a:rPr>
              <a:t>OA NOAC Website</a:t>
            </a:r>
          </a:p>
          <a:p>
            <a:r>
              <a:rPr lang="en-US" sz="3400" b="1">
                <a:solidFill>
                  <a:schemeClr val="accent4"/>
                </a:solidFill>
                <a:latin typeface="+mj-lt"/>
              </a:rPr>
              <a:t>     https://</a:t>
            </a:r>
            <a:r>
              <a:rPr lang="en-US" sz="3400" b="1" err="1">
                <a:solidFill>
                  <a:schemeClr val="accent4"/>
                </a:solidFill>
                <a:latin typeface="+mj-lt"/>
              </a:rPr>
              <a:t>oa-bsa.org</a:t>
            </a:r>
            <a:r>
              <a:rPr lang="en-US" sz="3400" b="1">
                <a:solidFill>
                  <a:schemeClr val="accent4"/>
                </a:solidFill>
                <a:latin typeface="+mj-lt"/>
              </a:rPr>
              <a:t>/program/events/noac </a:t>
            </a:r>
            <a:endParaRPr lang="en-US" sz="3400" b="1">
              <a:solidFill>
                <a:schemeClr val="accent1"/>
              </a:solidFill>
              <a:latin typeface="+mj-lt"/>
            </a:endParaRPr>
          </a:p>
          <a:p>
            <a:r>
              <a:rPr lang="en-US" sz="3800" b="1">
                <a:solidFill>
                  <a:schemeClr val="accent1"/>
                </a:solidFill>
                <a:latin typeface="+mj-lt"/>
              </a:rPr>
              <a:t>Instagram Handles</a:t>
            </a:r>
          </a:p>
          <a:p>
            <a:r>
              <a:rPr lang="en-US" sz="3400" b="1">
                <a:solidFill>
                  <a:schemeClr val="accent4"/>
                </a:solidFill>
                <a:latin typeface="+mj-lt"/>
              </a:rPr>
              <a:t>     @tahosanoac	  and     @oanoac</a:t>
            </a:r>
            <a:endParaRPr lang="en-US" sz="3400">
              <a:latin typeface="+mj-lt"/>
            </a:endParaRPr>
          </a:p>
          <a:p>
            <a:r>
              <a:rPr lang="en-US" sz="3800" b="1" err="1">
                <a:solidFill>
                  <a:schemeClr val="accent1"/>
                </a:solidFill>
                <a:latin typeface="+mj-lt"/>
              </a:rPr>
              <a:t>Lodgemaster</a:t>
            </a:r>
            <a:r>
              <a:rPr lang="en-US" sz="3800" b="1">
                <a:solidFill>
                  <a:schemeClr val="accent1"/>
                </a:solidFill>
                <a:latin typeface="+mj-lt"/>
              </a:rPr>
              <a:t> Emails</a:t>
            </a:r>
          </a:p>
          <a:p>
            <a:r>
              <a:rPr lang="en-US" sz="3400" b="1">
                <a:solidFill>
                  <a:schemeClr val="accent4"/>
                </a:solidFill>
                <a:latin typeface="+mj-lt"/>
              </a:rPr>
              <a:t>     Mass communications for the contingent</a:t>
            </a:r>
          </a:p>
          <a:p>
            <a:r>
              <a:rPr lang="en-US" sz="3800" b="1">
                <a:solidFill>
                  <a:schemeClr val="accent1"/>
                </a:solidFill>
                <a:latin typeface="+mj-lt"/>
              </a:rPr>
              <a:t>Contingent Communication</a:t>
            </a:r>
          </a:p>
          <a:p>
            <a:r>
              <a:rPr lang="en-US" sz="3400">
                <a:effectLst/>
                <a:latin typeface="+mj-lt"/>
              </a:rPr>
              <a:t>     </a:t>
            </a:r>
            <a:r>
              <a:rPr lang="en-US" sz="3400" b="1">
                <a:solidFill>
                  <a:schemeClr val="accent4"/>
                </a:solidFill>
                <a:latin typeface="+mj-lt"/>
              </a:rPr>
              <a:t>Slack App (for those Registered with the  </a:t>
            </a:r>
          </a:p>
          <a:p>
            <a:r>
              <a:rPr lang="en-US" sz="3400" b="1">
                <a:solidFill>
                  <a:schemeClr val="accent4"/>
                </a:solidFill>
                <a:latin typeface="+mj-lt"/>
              </a:rPr>
              <a:t>     Contingent)</a:t>
            </a:r>
          </a:p>
          <a:p>
            <a:r>
              <a:rPr lang="en-US" sz="3800" b="1">
                <a:solidFill>
                  <a:schemeClr val="accent1"/>
                </a:solidFill>
                <a:latin typeface="+mj-lt"/>
              </a:rPr>
              <a:t>NOAERS</a:t>
            </a:r>
          </a:p>
          <a:p>
            <a:r>
              <a:rPr lang="en-US" sz="3300" b="1">
                <a:solidFill>
                  <a:schemeClr val="accent4"/>
                </a:solidFill>
                <a:latin typeface="+mj-lt"/>
              </a:rPr>
              <a:t>     For Registered Contingent Delegates to Sign-</a:t>
            </a:r>
          </a:p>
          <a:p>
            <a:r>
              <a:rPr lang="en-US" sz="3300" b="1">
                <a:solidFill>
                  <a:schemeClr val="accent4"/>
                </a:solidFill>
                <a:latin typeface="+mj-lt"/>
              </a:rPr>
              <a:t>     up for training and activities at NOAC</a:t>
            </a:r>
            <a:endParaRPr lang="en-US" sz="3300">
              <a:effectLst/>
              <a:latin typeface="+mj-lt"/>
            </a:endParaRP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17</a:t>
            </a:fld>
            <a:r>
              <a:rPr lang="en-US"/>
              <a:t> - AD</a:t>
            </a:r>
          </a:p>
        </p:txBody>
      </p:sp>
      <p:pic>
        <p:nvPicPr>
          <p:cNvPr id="3" name="Picture 2">
            <a:extLst>
              <a:ext uri="{FF2B5EF4-FFF2-40B4-BE49-F238E27FC236}">
                <a16:creationId xmlns:a16="http://schemas.microsoft.com/office/drawing/2014/main" id="{92A7671D-4038-97CD-9401-4041CE18BABF}"/>
              </a:ext>
            </a:extLst>
          </p:cNvPr>
          <p:cNvPicPr>
            <a:picLocks noChangeAspect="1"/>
          </p:cNvPicPr>
          <p:nvPr/>
        </p:nvPicPr>
        <p:blipFill>
          <a:blip r:embed="rId2"/>
          <a:stretch>
            <a:fillRect/>
          </a:stretch>
        </p:blipFill>
        <p:spPr>
          <a:xfrm>
            <a:off x="1969167" y="1785734"/>
            <a:ext cx="1905689" cy="2602798"/>
          </a:xfrm>
          <a:prstGeom prst="rect">
            <a:avLst/>
          </a:prstGeom>
        </p:spPr>
      </p:pic>
      <p:pic>
        <p:nvPicPr>
          <p:cNvPr id="4" name="Picture 3">
            <a:extLst>
              <a:ext uri="{FF2B5EF4-FFF2-40B4-BE49-F238E27FC236}">
                <a16:creationId xmlns:a16="http://schemas.microsoft.com/office/drawing/2014/main" id="{DFF7E880-75F3-B598-3AC0-685938915B65}"/>
              </a:ext>
            </a:extLst>
          </p:cNvPr>
          <p:cNvPicPr>
            <a:picLocks noChangeAspect="1"/>
          </p:cNvPicPr>
          <p:nvPr/>
        </p:nvPicPr>
        <p:blipFill>
          <a:blip r:embed="rId3"/>
          <a:stretch>
            <a:fillRect/>
          </a:stretch>
        </p:blipFill>
        <p:spPr>
          <a:xfrm>
            <a:off x="749132" y="301753"/>
            <a:ext cx="4309702" cy="1465609"/>
          </a:xfrm>
          <a:prstGeom prst="rect">
            <a:avLst/>
          </a:prstGeom>
        </p:spPr>
      </p:pic>
      <p:pic>
        <p:nvPicPr>
          <p:cNvPr id="10" name="Picture 9">
            <a:extLst>
              <a:ext uri="{FF2B5EF4-FFF2-40B4-BE49-F238E27FC236}">
                <a16:creationId xmlns:a16="http://schemas.microsoft.com/office/drawing/2014/main" id="{A789AD21-C5A1-794D-4450-3CE6F5DF951A}"/>
              </a:ext>
            </a:extLst>
          </p:cNvPr>
          <p:cNvPicPr>
            <a:picLocks noChangeAspect="1"/>
          </p:cNvPicPr>
          <p:nvPr/>
        </p:nvPicPr>
        <p:blipFill>
          <a:blip r:embed="rId4"/>
          <a:stretch>
            <a:fillRect/>
          </a:stretch>
        </p:blipFill>
        <p:spPr>
          <a:xfrm>
            <a:off x="749130" y="4399114"/>
            <a:ext cx="4309701" cy="2149330"/>
          </a:xfrm>
          <a:prstGeom prst="rect">
            <a:avLst/>
          </a:prstGeom>
        </p:spPr>
      </p:pic>
    </p:spTree>
    <p:extLst>
      <p:ext uri="{BB962C8B-B14F-4D97-AF65-F5344CB8AC3E}">
        <p14:creationId xmlns:p14="http://schemas.microsoft.com/office/powerpoint/2010/main" val="252136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3155683" y="-402162"/>
            <a:ext cx="7840402" cy="2884782"/>
          </a:xfrm>
        </p:spPr>
        <p:txBody>
          <a:bodyPr>
            <a:noAutofit/>
          </a:bodyPr>
          <a:lstStyle/>
          <a:p>
            <a:r>
              <a:rPr lang="en-US" sz="5400" b="1" cap="all" spc="400">
                <a:solidFill>
                  <a:schemeClr val="bg1"/>
                </a:solidFill>
                <a:latin typeface="+mn-lt"/>
              </a:rPr>
              <a:t>Seek new heights together at NOAC 2024!</a:t>
            </a:r>
            <a:endParaRPr lang="en-US" sz="5400"/>
          </a:p>
        </p:txBody>
      </p:sp>
      <p:pic>
        <p:nvPicPr>
          <p:cNvPr id="5" name="Picture 4">
            <a:extLst>
              <a:ext uri="{FF2B5EF4-FFF2-40B4-BE49-F238E27FC236}">
                <a16:creationId xmlns:a16="http://schemas.microsoft.com/office/drawing/2014/main" id="{1AD389F2-935A-82D9-6DF3-793F2150AEF8}"/>
              </a:ext>
            </a:extLst>
          </p:cNvPr>
          <p:cNvPicPr>
            <a:picLocks noChangeAspect="1"/>
          </p:cNvPicPr>
          <p:nvPr/>
        </p:nvPicPr>
        <p:blipFill>
          <a:blip r:embed="rId2"/>
          <a:stretch>
            <a:fillRect/>
          </a:stretch>
        </p:blipFill>
        <p:spPr>
          <a:xfrm>
            <a:off x="220425" y="2964975"/>
            <a:ext cx="11751150" cy="3701612"/>
          </a:xfrm>
          <a:prstGeom prst="rect">
            <a:avLst/>
          </a:prstGeom>
        </p:spPr>
      </p:pic>
      <p:sp>
        <p:nvSpPr>
          <p:cNvPr id="6" name="Cloud 5">
            <a:extLst>
              <a:ext uri="{FF2B5EF4-FFF2-40B4-BE49-F238E27FC236}">
                <a16:creationId xmlns:a16="http://schemas.microsoft.com/office/drawing/2014/main" id="{11BD74A9-F48A-04B0-8B72-E36D8B79414E}"/>
              </a:ext>
            </a:extLst>
          </p:cNvPr>
          <p:cNvSpPr/>
          <p:nvPr/>
        </p:nvSpPr>
        <p:spPr>
          <a:xfrm>
            <a:off x="10212916" y="737418"/>
            <a:ext cx="1828800" cy="1828800"/>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latin typeface="Arial Rounded MT Bold" panose="020F0704030504030204" pitchFamily="34" charset="77"/>
                <a:cs typeface="Arial" panose="020B0604020202020204" pitchFamily="34" charset="0"/>
              </a:rPr>
              <a:t>?’s</a:t>
            </a:r>
          </a:p>
        </p:txBody>
      </p:sp>
      <p:sp>
        <p:nvSpPr>
          <p:cNvPr id="4" name="Scroll: Horizontal 3">
            <a:extLst>
              <a:ext uri="{FF2B5EF4-FFF2-40B4-BE49-F238E27FC236}">
                <a16:creationId xmlns:a16="http://schemas.microsoft.com/office/drawing/2014/main" id="{19E9FCFA-2C8D-7068-869D-B96E0DA07B1E}"/>
              </a:ext>
            </a:extLst>
          </p:cNvPr>
          <p:cNvSpPr/>
          <p:nvPr/>
        </p:nvSpPr>
        <p:spPr>
          <a:xfrm>
            <a:off x="158773" y="711154"/>
            <a:ext cx="3070992" cy="2066544"/>
          </a:xfrm>
          <a:prstGeom prst="horizontalScroll">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a:extLst>
              <a:ext uri="{FF2B5EF4-FFF2-40B4-BE49-F238E27FC236}">
                <a16:creationId xmlns:a16="http://schemas.microsoft.com/office/drawing/2014/main" id="{BD93C88D-9F1B-2409-3AE5-050A6982F31F}"/>
              </a:ext>
            </a:extLst>
          </p:cNvPr>
          <p:cNvSpPr>
            <a:spLocks noGrp="1"/>
          </p:cNvSpPr>
          <p:nvPr>
            <p:ph type="subTitle" idx="1"/>
          </p:nvPr>
        </p:nvSpPr>
        <p:spPr>
          <a:xfrm>
            <a:off x="402194" y="1000124"/>
            <a:ext cx="2730244" cy="1615600"/>
          </a:xfrm>
        </p:spPr>
        <p:txBody>
          <a:bodyPr>
            <a:normAutofit/>
          </a:bodyPr>
          <a:lstStyle/>
          <a:p>
            <a:r>
              <a:rPr lang="en-US" sz="2800" b="1">
                <a:solidFill>
                  <a:schemeClr val="accent1">
                    <a:lumMod val="50000"/>
                  </a:schemeClr>
                </a:solidFill>
                <a:latin typeface="Footlight MT Light" panose="020F0302020204030204" pitchFamily="34" charset="0"/>
              </a:rPr>
              <a:t>Next Contingent</a:t>
            </a:r>
          </a:p>
          <a:p>
            <a:r>
              <a:rPr lang="en-US" sz="2800" b="1">
                <a:solidFill>
                  <a:schemeClr val="accent1">
                    <a:lumMod val="50000"/>
                  </a:schemeClr>
                </a:solidFill>
                <a:latin typeface="Footlight MT Light" panose="020F0302020204030204" pitchFamily="34" charset="0"/>
              </a:rPr>
              <a:t>Meeting </a:t>
            </a:r>
          </a:p>
          <a:p>
            <a:r>
              <a:rPr lang="en-US" sz="2800" b="1">
                <a:solidFill>
                  <a:schemeClr val="accent1">
                    <a:lumMod val="50000"/>
                  </a:schemeClr>
                </a:solidFill>
                <a:latin typeface="Footlight MT Light" panose="020F0302020204030204" pitchFamily="34" charset="0"/>
              </a:rPr>
              <a:t>1/14</a:t>
            </a:r>
            <a:r>
              <a:rPr lang="en-US" sz="2500" b="1">
                <a:solidFill>
                  <a:schemeClr val="accent1">
                    <a:lumMod val="50000"/>
                  </a:schemeClr>
                </a:solidFill>
                <a:latin typeface="Footlight MT Light" panose="020F0302020204030204" pitchFamily="34" charset="0"/>
              </a:rPr>
              <a:t> @ </a:t>
            </a:r>
            <a:r>
              <a:rPr lang="en-US" sz="2800" b="1">
                <a:solidFill>
                  <a:schemeClr val="accent1">
                    <a:lumMod val="50000"/>
                  </a:schemeClr>
                </a:solidFill>
                <a:latin typeface="Footlight MT Light" panose="020F0302020204030204" pitchFamily="34" charset="0"/>
              </a:rPr>
              <a:t>7:00 pm</a:t>
            </a:r>
          </a:p>
        </p:txBody>
      </p:sp>
    </p:spTree>
    <p:extLst>
      <p:ext uri="{BB962C8B-B14F-4D97-AF65-F5344CB8AC3E}">
        <p14:creationId xmlns:p14="http://schemas.microsoft.com/office/powerpoint/2010/main" val="222788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31752" y="0"/>
            <a:ext cx="9144000" cy="2698750"/>
          </a:xfrm>
        </p:spPr>
        <p:txBody>
          <a:bodyPr>
            <a:noAutofit/>
          </a:bodyPr>
          <a:lstStyle/>
          <a:p>
            <a:r>
              <a:rPr lang="en-US" sz="5400" b="1" cap="all" spc="400">
                <a:solidFill>
                  <a:schemeClr val="bg1"/>
                </a:solidFill>
                <a:latin typeface="+mn-lt"/>
              </a:rPr>
              <a:t>THANK YOU fOR YOUR tIME AND SUPPORT</a:t>
            </a:r>
            <a:endParaRPr lang="en-US" sz="5400"/>
          </a:p>
        </p:txBody>
      </p:sp>
      <p:pic>
        <p:nvPicPr>
          <p:cNvPr id="5" name="Picture 4">
            <a:extLst>
              <a:ext uri="{FF2B5EF4-FFF2-40B4-BE49-F238E27FC236}">
                <a16:creationId xmlns:a16="http://schemas.microsoft.com/office/drawing/2014/main" id="{1AD389F2-935A-82D9-6DF3-793F2150AEF8}"/>
              </a:ext>
            </a:extLst>
          </p:cNvPr>
          <p:cNvPicPr>
            <a:picLocks noChangeAspect="1"/>
          </p:cNvPicPr>
          <p:nvPr/>
        </p:nvPicPr>
        <p:blipFill>
          <a:blip r:embed="rId2"/>
          <a:stretch>
            <a:fillRect/>
          </a:stretch>
        </p:blipFill>
        <p:spPr>
          <a:xfrm>
            <a:off x="220425" y="2964975"/>
            <a:ext cx="11751150" cy="3701612"/>
          </a:xfrm>
          <a:prstGeom prst="rect">
            <a:avLst/>
          </a:prstGeom>
        </p:spPr>
      </p:pic>
      <p:sp>
        <p:nvSpPr>
          <p:cNvPr id="7" name="Subtitle 6">
            <a:extLst>
              <a:ext uri="{FF2B5EF4-FFF2-40B4-BE49-F238E27FC236}">
                <a16:creationId xmlns:a16="http://schemas.microsoft.com/office/drawing/2014/main" id="{A06212FA-9BCD-4E4C-4D96-979659A4038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780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alpha val="99842"/>
                <a:alpha val="100000"/>
                <a:alpha val="100000"/>
                <a:alpha val="99367"/>
                <a:alpha val="100000"/>
                <a:alpha val="100000"/>
                <a:alpha val="98101"/>
                <a:alpha val="100000"/>
                <a:alpha val="96994"/>
                <a:alpha val="100000"/>
                <a:alpha val="100000"/>
                <a:alpha val="95253"/>
                <a:alpha val="100000"/>
                <a:alpha val="93987"/>
                <a:alpha val="100000"/>
                <a:alpha val="100000"/>
                <a:alpha val="91772"/>
                <a:alpha val="100000"/>
                <a:alpha val="100000"/>
                <a:alpha val="89399"/>
                <a:alpha val="100000"/>
                <a:alpha val="87500"/>
                <a:alpha val="100000"/>
                <a:alpha val="100000"/>
                <a:alpha val="85127"/>
                <a:alpha val="100000"/>
                <a:alpha val="100000"/>
                <a:alpha val="82595"/>
                <a:alpha val="100000"/>
                <a:alpha val="81013"/>
                <a:alpha val="100000"/>
                <a:alpha val="100000"/>
                <a:alpha val="78797"/>
                <a:alpha val="100000"/>
                <a:alpha val="77532"/>
                <a:alpha val="100000"/>
                <a:alpha val="100000"/>
                <a:alpha val="75633"/>
                <a:alpha val="100000"/>
                <a:alpha val="74367"/>
                <a:alpha val="100000"/>
                <a:alpha val="100000"/>
                <a:alpha val="72627"/>
                <a:alpha val="100000"/>
                <a:alpha val="71835"/>
                <a:alpha val="100000"/>
                <a:alpha val="100000"/>
                <a:alpha val="70411"/>
                <a:alpha val="100000"/>
                <a:alpha val="100000"/>
                <a:alpha val="68829"/>
                <a:alpha val="100000"/>
                <a:alpha val="68038"/>
                <a:alpha val="100000"/>
                <a:alpha val="100000"/>
                <a:alpha val="66614"/>
                <a:alpha val="100000"/>
                <a:alpha val="65665"/>
                <a:alpha val="100000"/>
                <a:alpha val="100000"/>
                <a:alpha val="64082"/>
                <a:alpha val="100000"/>
                <a:alpha val="62816"/>
                <a:alpha val="100000"/>
                <a:alpha val="100000"/>
                <a:alpha val="60918"/>
                <a:alpha val="100000"/>
                <a:alpha val="59652"/>
                <a:alpha val="100000"/>
                <a:alpha val="100000"/>
                <a:alpha val="57437"/>
                <a:alpha val="100000"/>
                <a:alpha val="55854"/>
                <a:alpha val="100000"/>
                <a:alpha val="100000"/>
                <a:alpha val="53797"/>
                <a:alpha val="100000"/>
                <a:alpha val="52690"/>
                <a:alpha val="100000"/>
                <a:alpha val="100000"/>
                <a:alpha val="51108"/>
                <a:alpha val="100000"/>
                <a:alpha val="50316"/>
                <a:alpha val="100000"/>
                <a:alpha val="100000"/>
                <a:alpha val="48734"/>
                <a:alpha val="100000"/>
                <a:alpha val="47627"/>
                <a:alpha val="100000"/>
                <a:alpha val="100000"/>
                <a:alpha val="46361"/>
                <a:alpha val="100000"/>
                <a:alpha val="45570"/>
                <a:alpha val="100000"/>
                <a:alpha val="100000"/>
                <a:alpha val="44778"/>
                <a:alpha val="100000"/>
                <a:alpha val="44304"/>
                <a:alpha val="100000"/>
                <a:alpha val="100000"/>
                <a:alpha val="43829"/>
                <a:alpha val="100000"/>
                <a:alpha val="43513"/>
                <a:alpha val="100000"/>
                <a:alpha val="43038"/>
                <a:alpha val="100000"/>
                <a:alpha val="42722"/>
                <a:alpha val="100000"/>
                <a:alpha val="42405"/>
                <a:alpha val="42247"/>
                <a:alpha val="42405"/>
                <a:alpha val="42563"/>
                <a:alpha val="42722"/>
                <a:alpha val="42880"/>
                <a:alpha val="43038"/>
                <a:alpha val="43196"/>
                <a:alpha val="43354"/>
                <a:alpha val="100000"/>
                <a:alpha val="43829"/>
                <a:alpha val="43987"/>
                <a:alpha val="100000"/>
                <a:alpha val="44620"/>
                <a:alpha val="44778"/>
                <a:alpha val="100000"/>
                <a:alpha val="45570"/>
                <a:alpha val="100000"/>
                <a:alpha val="100000"/>
                <a:alpha val="46835"/>
                <a:alpha val="100000"/>
                <a:alpha val="47785"/>
                <a:alpha val="100000"/>
                <a:alpha val="100000"/>
                <a:alpha val="49525"/>
                <a:alpha val="100000"/>
                <a:alpha val="50791"/>
                <a:alpha val="100000"/>
                <a:alpha val="100000"/>
                <a:alpha val="52848"/>
                <a:alpha val="100000"/>
                <a:alpha val="100000"/>
                <a:alpha val="54747"/>
                <a:alpha val="100000"/>
                <a:alpha val="55854"/>
                <a:alpha val="100000"/>
                <a:alpha val="100000"/>
                <a:alpha val="57753"/>
                <a:alpha val="100000"/>
                <a:alpha val="58861"/>
                <a:alpha val="100000"/>
                <a:alpha val="100000"/>
                <a:alpha val="60285"/>
                <a:alpha val="100000"/>
                <a:alpha val="100000"/>
                <a:alpha val="61551"/>
                <a:alpha val="100000"/>
                <a:alpha val="62342"/>
                <a:alpha val="100000"/>
                <a:alpha val="100000"/>
                <a:alpha val="63608"/>
                <a:alpha val="100000"/>
                <a:alpha val="64241"/>
                <a:alpha val="100000"/>
                <a:alpha val="100000"/>
                <a:alpha val="65348"/>
                <a:alpha val="100000"/>
                <a:alpha val="65823"/>
                <a:alpha val="100000"/>
                <a:alpha val="100000"/>
                <a:alpha val="66772"/>
                <a:alpha val="100000"/>
                <a:alpha val="67405"/>
                <a:alpha val="100000"/>
                <a:alpha val="100000"/>
                <a:alpha val="68038"/>
                <a:alpha val="100000"/>
                <a:alpha val="68671"/>
                <a:alpha val="100000"/>
                <a:alpha val="100000"/>
                <a:alpha val="69304"/>
                <a:alpha val="69620"/>
                <a:alpha val="100000"/>
                <a:alpha val="100000"/>
                <a:alpha val="70411"/>
                <a:alpha val="70728"/>
                <a:alpha val="100000"/>
                <a:alpha val="71203"/>
                <a:alpha val="100000"/>
                <a:alpha val="71677"/>
                <a:alpha val="100000"/>
                <a:alpha val="100000"/>
                <a:alpha val="72152"/>
                <a:alpha val="100000"/>
                <a:alpha val="72468"/>
                <a:alpha val="100000"/>
                <a:alpha val="100000"/>
                <a:alpha val="72943"/>
                <a:alpha val="100000"/>
                <a:alpha val="73418"/>
                <a:alpha val="100000"/>
                <a:alpha val="74051"/>
                <a:alpha val="100000"/>
                <a:alpha val="74525"/>
                <a:alpha val="100000"/>
                <a:alpha val="100000"/>
                <a:alpha val="75475"/>
                <a:alpha val="100000"/>
                <a:alpha val="76266"/>
                <a:alpha val="100000"/>
                <a:alpha val="100000"/>
                <a:alpha val="77848"/>
                <a:alpha val="100000"/>
                <a:alpha val="78956"/>
                <a:alpha val="100000"/>
                <a:alpha val="100000"/>
                <a:alpha val="81171"/>
                <a:alpha val="100000"/>
                <a:alpha val="82911"/>
                <a:alpha val="100000"/>
                <a:alpha val="100000"/>
                <a:alpha val="85601"/>
                <a:alpha val="100000"/>
                <a:alpha val="87184"/>
                <a:alpha val="100000"/>
                <a:alpha val="100000"/>
                <a:alpha val="89399"/>
                <a:alpha val="100000"/>
                <a:alpha val="90981"/>
                <a:alpha val="100000"/>
                <a:alpha val="100000"/>
                <a:alpha val="93196"/>
                <a:alpha val="100000"/>
                <a:alpha val="94620"/>
                <a:alpha val="100000"/>
                <a:alpha val="100000"/>
                <a:alpha val="96677"/>
                <a:alpha val="100000"/>
                <a:alpha val="97943"/>
                <a:alpha val="100000"/>
                <a:alpha val="100000"/>
                <a:alpha val="99684"/>
                <a:alpha val="100000"/>
                <a:alpha val="96203"/>
                <a:alpha val="100000"/>
                <a:alpha val="100000"/>
                <a:alpha val="100000"/>
                <a:alpha val="89557"/>
                <a:alpha val="100000"/>
                <a:alpha val="100000"/>
                <a:alpha val="82278"/>
                <a:alpha val="100000"/>
                <a:alpha val="75949"/>
                <a:alpha val="100000"/>
                <a:alpha val="100000"/>
                <a:alpha val="68987"/>
                <a:alpha val="100000"/>
                <a:alpha val="64873"/>
                <a:alpha val="100000"/>
                <a:alpha val="100000"/>
                <a:alpha val="59019"/>
                <a:alpha val="100000"/>
                <a:alpha val="55380"/>
                <a:alpha val="100000"/>
                <a:alpha val="100000"/>
                <a:alpha val="50158"/>
                <a:alpha val="100000"/>
                <a:alpha val="47152"/>
                <a:alpha val="100000"/>
                <a:alpha val="100000"/>
                <a:alpha val="42405"/>
                <a:alpha val="100000"/>
                <a:alpha val="39399"/>
                <a:alpha val="100000"/>
                <a:alpha val="100000"/>
                <a:alpha val="35443"/>
                <a:alpha val="100000"/>
                <a:alpha val="33070"/>
                <a:alpha val="100000"/>
                <a:alpha val="100000"/>
                <a:alpha val="29272"/>
                <a:alpha val="100000"/>
                <a:alpha val="100000"/>
                <a:alpha val="25475"/>
                <a:alpha val="100000"/>
                <a:alpha val="23418"/>
                <a:alpha val="100000"/>
                <a:alpha val="100000"/>
                <a:alpha val="20728"/>
                <a:alpha val="100000"/>
                <a:alpha val="19304"/>
                <a:alpha val="100000"/>
                <a:alpha val="100000"/>
                <a:alpha val="17405"/>
                <a:alpha val="100000"/>
                <a:alpha val="16297"/>
                <a:alpha val="16139"/>
                <a:alpha val="100000"/>
                <a:alpha val="15506"/>
                <a:alpha val="100000"/>
                <a:alpha val="100000"/>
                <a:alpha val="15032"/>
                <a:alpha val="14873"/>
                <a:alpha val="15032"/>
                <a:alpha val="15190"/>
                <a:alpha val="15348"/>
                <a:alpha val="15506"/>
                <a:alpha val="15665"/>
                <a:alpha val="15823"/>
                <a:alpha val="100000"/>
                <a:alpha val="16139"/>
                <a:alpha val="100000"/>
                <a:alpha val="16614"/>
                <a:alpha val="100000"/>
                <a:alpha val="100000"/>
                <a:alpha val="17880"/>
                <a:alpha val="100000"/>
                <a:alpha val="18987"/>
                <a:alpha val="100000"/>
                <a:alpha val="100000"/>
                <a:alpha val="21203"/>
                <a:alpha val="100000"/>
                <a:alpha val="100000"/>
                <a:alpha val="23734"/>
                <a:alpha val="100000"/>
                <a:alpha val="25475"/>
                <a:alpha val="100000"/>
                <a:alpha val="28165"/>
                <a:alpha val="100000"/>
                <a:alpha val="30222"/>
                <a:alpha val="100000"/>
                <a:alpha val="100000"/>
                <a:alpha val="33386"/>
                <a:alpha val="100000"/>
                <a:alpha val="100000"/>
                <a:alpha val="36867"/>
                <a:alpha val="100000"/>
                <a:alpha val="39399"/>
                <a:alpha val="100000"/>
                <a:alpha val="100000"/>
                <a:alpha val="43038"/>
                <a:alpha val="100000"/>
                <a:alpha val="45570"/>
                <a:alpha val="100000"/>
                <a:alpha val="100000"/>
                <a:alpha val="49209"/>
                <a:alpha val="100000"/>
                <a:alpha val="100000"/>
                <a:alpha val="52848"/>
                <a:alpha val="100000"/>
                <a:alpha val="55063"/>
                <a:alpha val="100000"/>
                <a:alpha val="100000"/>
                <a:alpha val="58544"/>
                <a:alpha val="100000"/>
                <a:alpha val="100000"/>
                <a:alpha val="62025"/>
                <a:alpha val="100000"/>
                <a:alpha val="64082"/>
                <a:alpha val="100000"/>
                <a:alpha val="100000"/>
                <a:alpha val="67089"/>
                <a:alpha val="100000"/>
                <a:alpha val="68987"/>
                <a:alpha val="100000"/>
                <a:alpha val="100000"/>
                <a:alpha val="71835"/>
                <a:alpha val="100000"/>
                <a:alpha val="100000"/>
                <a:alpha val="74842"/>
                <a:alpha val="100000"/>
                <a:alpha val="76582"/>
                <a:alpha val="100000"/>
                <a:alpha val="100000"/>
                <a:alpha val="79114"/>
                <a:alpha val="100000"/>
                <a:alpha val="80854"/>
                <a:alpha val="100000"/>
                <a:alpha val="100000"/>
                <a:alpha val="82911"/>
                <a:alpha val="100000"/>
                <a:alpha val="84335"/>
                <a:alpha val="100000"/>
                <a:alpha val="100000"/>
                <a:alpha val="86234"/>
                <a:alpha val="100000"/>
                <a:alpha val="100000"/>
                <a:alpha val="88133"/>
                <a:alpha val="100000"/>
                <a:alpha val="89399"/>
                <a:alpha val="100000"/>
                <a:alpha val="100000"/>
                <a:alpha val="91297"/>
                <a:alpha val="100000"/>
                <a:alpha val="92563"/>
                <a:alpha val="100000"/>
                <a:alpha val="100000"/>
                <a:alpha val="94778"/>
                <a:alpha val="100000"/>
                <a:alpha val="96203"/>
                <a:alpha val="100000"/>
                <a:alpha val="100000"/>
                <a:alpha val="98259"/>
                <a:alpha val="100000"/>
                <a:alpha val="99684"/>
                <a:alpha val="100000"/>
              </a:schemeClr>
            </a:gs>
            <a:gs pos="0">
              <a:schemeClr val="accent2">
                <a:alpha val="99842"/>
                <a:alpha val="100000"/>
                <a:alpha val="100000"/>
                <a:alpha val="99367"/>
                <a:alpha val="100000"/>
                <a:alpha val="100000"/>
                <a:alpha val="98101"/>
                <a:alpha val="100000"/>
                <a:alpha val="96994"/>
                <a:alpha val="100000"/>
                <a:alpha val="100000"/>
                <a:alpha val="95253"/>
                <a:alpha val="100000"/>
                <a:alpha val="93987"/>
                <a:alpha val="100000"/>
                <a:alpha val="100000"/>
                <a:alpha val="91772"/>
                <a:alpha val="100000"/>
                <a:alpha val="100000"/>
                <a:alpha val="89399"/>
                <a:alpha val="100000"/>
                <a:alpha val="87500"/>
                <a:alpha val="100000"/>
                <a:alpha val="100000"/>
                <a:alpha val="85127"/>
                <a:alpha val="100000"/>
                <a:alpha val="100000"/>
                <a:alpha val="82595"/>
                <a:alpha val="100000"/>
                <a:alpha val="81013"/>
                <a:alpha val="100000"/>
                <a:alpha val="100000"/>
                <a:alpha val="78797"/>
                <a:alpha val="100000"/>
                <a:alpha val="77532"/>
                <a:alpha val="100000"/>
                <a:alpha val="100000"/>
                <a:alpha val="75633"/>
                <a:alpha val="100000"/>
                <a:alpha val="74367"/>
                <a:alpha val="100000"/>
                <a:alpha val="100000"/>
                <a:alpha val="72627"/>
                <a:alpha val="100000"/>
                <a:alpha val="71835"/>
                <a:alpha val="100000"/>
                <a:alpha val="100000"/>
                <a:alpha val="70411"/>
                <a:alpha val="100000"/>
                <a:alpha val="100000"/>
                <a:alpha val="68829"/>
                <a:alpha val="100000"/>
                <a:alpha val="68038"/>
                <a:alpha val="100000"/>
                <a:alpha val="100000"/>
                <a:alpha val="66614"/>
                <a:alpha val="100000"/>
                <a:alpha val="65665"/>
                <a:alpha val="100000"/>
                <a:alpha val="100000"/>
                <a:alpha val="64082"/>
                <a:alpha val="100000"/>
                <a:alpha val="62816"/>
                <a:alpha val="100000"/>
                <a:alpha val="100000"/>
                <a:alpha val="60918"/>
                <a:alpha val="100000"/>
                <a:alpha val="59652"/>
                <a:alpha val="100000"/>
                <a:alpha val="100000"/>
                <a:alpha val="57437"/>
                <a:alpha val="100000"/>
                <a:alpha val="55854"/>
                <a:alpha val="100000"/>
                <a:alpha val="100000"/>
                <a:alpha val="53797"/>
                <a:alpha val="100000"/>
                <a:alpha val="52690"/>
                <a:alpha val="100000"/>
                <a:alpha val="100000"/>
                <a:alpha val="51108"/>
                <a:alpha val="100000"/>
                <a:alpha val="50316"/>
                <a:alpha val="100000"/>
                <a:alpha val="100000"/>
                <a:alpha val="48734"/>
                <a:alpha val="100000"/>
                <a:alpha val="47627"/>
                <a:alpha val="100000"/>
                <a:alpha val="100000"/>
                <a:alpha val="46361"/>
                <a:alpha val="100000"/>
                <a:alpha val="45570"/>
                <a:alpha val="100000"/>
                <a:alpha val="100000"/>
                <a:alpha val="44778"/>
                <a:alpha val="100000"/>
                <a:alpha val="44304"/>
                <a:alpha val="100000"/>
                <a:alpha val="100000"/>
                <a:alpha val="43829"/>
                <a:alpha val="100000"/>
                <a:alpha val="43513"/>
                <a:alpha val="100000"/>
                <a:alpha val="43038"/>
                <a:alpha val="100000"/>
                <a:alpha val="42722"/>
                <a:alpha val="100000"/>
                <a:alpha val="42405"/>
                <a:alpha val="42247"/>
                <a:alpha val="42405"/>
                <a:alpha val="42563"/>
                <a:alpha val="42722"/>
                <a:alpha val="42880"/>
                <a:alpha val="43038"/>
                <a:alpha val="43196"/>
                <a:alpha val="43354"/>
                <a:alpha val="100000"/>
                <a:alpha val="43829"/>
                <a:alpha val="43987"/>
                <a:alpha val="100000"/>
                <a:alpha val="44620"/>
                <a:alpha val="44778"/>
                <a:alpha val="100000"/>
                <a:alpha val="45570"/>
                <a:alpha val="100000"/>
                <a:alpha val="100000"/>
                <a:alpha val="46835"/>
                <a:alpha val="100000"/>
                <a:alpha val="47785"/>
                <a:alpha val="100000"/>
                <a:alpha val="100000"/>
                <a:alpha val="49525"/>
                <a:alpha val="100000"/>
                <a:alpha val="50791"/>
                <a:alpha val="100000"/>
                <a:alpha val="100000"/>
                <a:alpha val="52848"/>
                <a:alpha val="100000"/>
                <a:alpha val="100000"/>
                <a:alpha val="54747"/>
                <a:alpha val="100000"/>
                <a:alpha val="55854"/>
                <a:alpha val="100000"/>
                <a:alpha val="100000"/>
                <a:alpha val="57753"/>
                <a:alpha val="100000"/>
                <a:alpha val="58861"/>
                <a:alpha val="100000"/>
                <a:alpha val="100000"/>
                <a:alpha val="60285"/>
                <a:alpha val="100000"/>
                <a:alpha val="100000"/>
                <a:alpha val="61551"/>
                <a:alpha val="100000"/>
                <a:alpha val="62342"/>
                <a:alpha val="100000"/>
                <a:alpha val="100000"/>
                <a:alpha val="63608"/>
                <a:alpha val="100000"/>
                <a:alpha val="64241"/>
                <a:alpha val="100000"/>
                <a:alpha val="100000"/>
                <a:alpha val="65348"/>
                <a:alpha val="100000"/>
                <a:alpha val="65823"/>
                <a:alpha val="100000"/>
                <a:alpha val="100000"/>
                <a:alpha val="66772"/>
                <a:alpha val="100000"/>
                <a:alpha val="67405"/>
                <a:alpha val="100000"/>
                <a:alpha val="100000"/>
                <a:alpha val="68038"/>
                <a:alpha val="100000"/>
                <a:alpha val="68671"/>
                <a:alpha val="100000"/>
                <a:alpha val="100000"/>
                <a:alpha val="69304"/>
                <a:alpha val="69620"/>
                <a:alpha val="100000"/>
                <a:alpha val="100000"/>
                <a:alpha val="70411"/>
                <a:alpha val="70728"/>
                <a:alpha val="100000"/>
                <a:alpha val="71203"/>
                <a:alpha val="100000"/>
                <a:alpha val="71677"/>
                <a:alpha val="100000"/>
                <a:alpha val="100000"/>
                <a:alpha val="72152"/>
                <a:alpha val="100000"/>
                <a:alpha val="72468"/>
                <a:alpha val="100000"/>
                <a:alpha val="100000"/>
                <a:alpha val="72943"/>
                <a:alpha val="100000"/>
                <a:alpha val="73418"/>
                <a:alpha val="100000"/>
                <a:alpha val="74051"/>
                <a:alpha val="100000"/>
                <a:alpha val="74525"/>
                <a:alpha val="100000"/>
                <a:alpha val="100000"/>
                <a:alpha val="75475"/>
                <a:alpha val="100000"/>
                <a:alpha val="76266"/>
                <a:alpha val="100000"/>
                <a:alpha val="100000"/>
                <a:alpha val="77848"/>
                <a:alpha val="100000"/>
                <a:alpha val="78956"/>
                <a:alpha val="100000"/>
                <a:alpha val="100000"/>
                <a:alpha val="81171"/>
                <a:alpha val="100000"/>
                <a:alpha val="82911"/>
                <a:alpha val="100000"/>
                <a:alpha val="100000"/>
                <a:alpha val="85601"/>
                <a:alpha val="100000"/>
                <a:alpha val="87184"/>
                <a:alpha val="100000"/>
                <a:alpha val="100000"/>
                <a:alpha val="89399"/>
                <a:alpha val="100000"/>
                <a:alpha val="90981"/>
                <a:alpha val="100000"/>
                <a:alpha val="100000"/>
                <a:alpha val="93196"/>
                <a:alpha val="100000"/>
                <a:alpha val="94620"/>
                <a:alpha val="100000"/>
                <a:alpha val="100000"/>
                <a:alpha val="96677"/>
                <a:alpha val="100000"/>
                <a:alpha val="97943"/>
                <a:alpha val="100000"/>
                <a:alpha val="100000"/>
                <a:alpha val="99684"/>
                <a:alpha val="100000"/>
                <a:alpha val="96203"/>
                <a:alpha val="100000"/>
                <a:alpha val="100000"/>
                <a:alpha val="100000"/>
                <a:alpha val="89557"/>
                <a:alpha val="100000"/>
                <a:alpha val="100000"/>
                <a:alpha val="82278"/>
                <a:alpha val="100000"/>
                <a:alpha val="75949"/>
                <a:alpha val="100000"/>
                <a:alpha val="100000"/>
                <a:alpha val="68987"/>
                <a:alpha val="100000"/>
                <a:alpha val="64873"/>
                <a:alpha val="100000"/>
                <a:alpha val="100000"/>
                <a:alpha val="59019"/>
                <a:alpha val="100000"/>
                <a:alpha val="55380"/>
                <a:alpha val="100000"/>
                <a:alpha val="100000"/>
                <a:alpha val="50158"/>
                <a:alpha val="100000"/>
                <a:alpha val="47152"/>
                <a:alpha val="100000"/>
                <a:alpha val="100000"/>
                <a:alpha val="42405"/>
                <a:alpha val="100000"/>
                <a:alpha val="39399"/>
                <a:alpha val="100000"/>
                <a:alpha val="100000"/>
                <a:alpha val="35443"/>
                <a:alpha val="100000"/>
                <a:alpha val="33070"/>
                <a:alpha val="100000"/>
                <a:alpha val="100000"/>
                <a:alpha val="29272"/>
                <a:alpha val="100000"/>
                <a:alpha val="100000"/>
                <a:alpha val="25475"/>
                <a:alpha val="100000"/>
                <a:alpha val="23418"/>
                <a:alpha val="100000"/>
                <a:alpha val="100000"/>
                <a:alpha val="20728"/>
                <a:alpha val="100000"/>
                <a:alpha val="19304"/>
                <a:alpha val="100000"/>
                <a:alpha val="100000"/>
                <a:alpha val="17405"/>
                <a:alpha val="100000"/>
                <a:alpha val="16297"/>
                <a:alpha val="16139"/>
                <a:alpha val="100000"/>
                <a:alpha val="15506"/>
                <a:alpha val="100000"/>
                <a:alpha val="100000"/>
                <a:alpha val="15032"/>
                <a:alpha val="14873"/>
                <a:alpha val="15032"/>
                <a:alpha val="15190"/>
                <a:alpha val="15348"/>
                <a:alpha val="15506"/>
                <a:alpha val="15665"/>
                <a:alpha val="15823"/>
                <a:alpha val="100000"/>
                <a:alpha val="16139"/>
                <a:alpha val="100000"/>
                <a:alpha val="16614"/>
                <a:alpha val="100000"/>
                <a:alpha val="100000"/>
                <a:alpha val="17880"/>
                <a:alpha val="100000"/>
                <a:alpha val="18987"/>
                <a:alpha val="100000"/>
                <a:alpha val="100000"/>
                <a:alpha val="21203"/>
                <a:alpha val="100000"/>
                <a:alpha val="100000"/>
                <a:alpha val="23734"/>
                <a:alpha val="100000"/>
                <a:alpha val="25475"/>
                <a:alpha val="100000"/>
                <a:alpha val="28165"/>
                <a:alpha val="100000"/>
                <a:alpha val="30222"/>
                <a:alpha val="100000"/>
                <a:alpha val="100000"/>
                <a:alpha val="33386"/>
                <a:alpha val="100000"/>
                <a:alpha val="100000"/>
                <a:alpha val="36867"/>
                <a:alpha val="100000"/>
                <a:alpha val="39399"/>
                <a:alpha val="100000"/>
                <a:alpha val="100000"/>
                <a:alpha val="43038"/>
                <a:alpha val="100000"/>
                <a:alpha val="45570"/>
                <a:alpha val="100000"/>
                <a:alpha val="100000"/>
                <a:alpha val="49209"/>
                <a:alpha val="100000"/>
                <a:alpha val="100000"/>
                <a:alpha val="52848"/>
                <a:alpha val="100000"/>
                <a:alpha val="55063"/>
                <a:alpha val="100000"/>
                <a:alpha val="100000"/>
                <a:alpha val="58544"/>
                <a:alpha val="100000"/>
                <a:alpha val="100000"/>
                <a:alpha val="62025"/>
                <a:alpha val="100000"/>
                <a:alpha val="64082"/>
                <a:alpha val="100000"/>
                <a:alpha val="100000"/>
                <a:alpha val="67089"/>
                <a:alpha val="100000"/>
                <a:alpha val="68987"/>
                <a:alpha val="100000"/>
                <a:alpha val="100000"/>
                <a:alpha val="71835"/>
                <a:alpha val="100000"/>
                <a:alpha val="100000"/>
                <a:alpha val="74842"/>
                <a:alpha val="100000"/>
                <a:alpha val="76582"/>
                <a:alpha val="100000"/>
                <a:alpha val="100000"/>
                <a:alpha val="79114"/>
                <a:alpha val="100000"/>
                <a:alpha val="80854"/>
                <a:alpha val="100000"/>
                <a:alpha val="100000"/>
                <a:alpha val="82911"/>
                <a:alpha val="100000"/>
                <a:alpha val="84335"/>
                <a:alpha val="100000"/>
                <a:alpha val="100000"/>
                <a:alpha val="86234"/>
                <a:alpha val="100000"/>
                <a:alpha val="100000"/>
                <a:alpha val="88133"/>
                <a:alpha val="100000"/>
                <a:alpha val="89399"/>
                <a:alpha val="100000"/>
                <a:alpha val="100000"/>
                <a:alpha val="91297"/>
                <a:alpha val="100000"/>
                <a:alpha val="92563"/>
                <a:alpha val="100000"/>
                <a:alpha val="100000"/>
                <a:alpha val="94778"/>
                <a:alpha val="100000"/>
                <a:alpha val="96203"/>
                <a:alpha val="100000"/>
                <a:alpha val="100000"/>
                <a:alpha val="98259"/>
                <a:alpha val="100000"/>
                <a:alpha val="99684"/>
                <a:alpha val="100000"/>
              </a:schemeClr>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9EB4C7-5BE2-6E03-8D94-E45EEFBEC59C}"/>
              </a:ext>
            </a:extLst>
          </p:cNvPr>
          <p:cNvPicPr>
            <a:picLocks noChangeAspect="1"/>
          </p:cNvPicPr>
          <p:nvPr/>
        </p:nvPicPr>
        <p:blipFill>
          <a:blip r:embed="rId2"/>
          <a:stretch>
            <a:fillRect/>
          </a:stretch>
        </p:blipFill>
        <p:spPr>
          <a:xfrm>
            <a:off x="1079502" y="1877059"/>
            <a:ext cx="8403165" cy="4705772"/>
          </a:xfrm>
          <a:prstGeom prst="rect">
            <a:avLst/>
          </a:prstGeom>
        </p:spPr>
      </p:pic>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164167" y="585216"/>
            <a:ext cx="9872641" cy="1298617"/>
          </a:xfrm>
        </p:spPr>
        <p:txBody>
          <a:bodyPr>
            <a:normAutofit fontScale="90000"/>
          </a:bodyPr>
          <a:lstStyle/>
          <a:p>
            <a:pPr algn="l"/>
            <a:r>
              <a:rPr lang="en-US" sz="2700"/>
              <a:t>December 10, 2023</a:t>
            </a:r>
            <a:r>
              <a:rPr lang="en-US" sz="4400"/>
              <a:t>			</a:t>
            </a:r>
            <a:r>
              <a:rPr lang="en-US"/>
              <a:t>Agenda</a:t>
            </a: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5160604" y="1883834"/>
            <a:ext cx="5833872" cy="4593082"/>
          </a:xfrm>
        </p:spPr>
        <p:txBody>
          <a:bodyPr>
            <a:noAutofit/>
          </a:bodyPr>
          <a:lstStyle/>
          <a:p>
            <a:pPr>
              <a:lnSpc>
                <a:spcPct val="150000"/>
              </a:lnSpc>
            </a:pPr>
            <a:r>
              <a:rPr lang="en-US" sz="2400" b="1"/>
              <a:t>Housekeeping</a:t>
            </a:r>
          </a:p>
          <a:p>
            <a:pPr>
              <a:lnSpc>
                <a:spcPct val="150000"/>
              </a:lnSpc>
            </a:pPr>
            <a:r>
              <a:rPr lang="en-US" sz="2400" b="1"/>
              <a:t>Committees</a:t>
            </a:r>
          </a:p>
          <a:p>
            <a:pPr>
              <a:lnSpc>
                <a:spcPct val="150000"/>
              </a:lnSpc>
            </a:pPr>
            <a:r>
              <a:rPr lang="en-US" sz="2400" b="1"/>
              <a:t>Google Form Results</a:t>
            </a:r>
          </a:p>
          <a:p>
            <a:pPr>
              <a:lnSpc>
                <a:spcPct val="150000"/>
              </a:lnSpc>
            </a:pPr>
            <a:r>
              <a:rPr lang="en-US" sz="2400" b="1"/>
              <a:t>Get-Together</a:t>
            </a:r>
          </a:p>
          <a:p>
            <a:pPr>
              <a:lnSpc>
                <a:spcPct val="150000"/>
              </a:lnSpc>
            </a:pPr>
            <a:r>
              <a:rPr lang="en-US" sz="2400" b="1"/>
              <a:t>Alps Mountaineering</a:t>
            </a:r>
          </a:p>
          <a:p>
            <a:pPr>
              <a:lnSpc>
                <a:spcPct val="150000"/>
              </a:lnSpc>
            </a:pPr>
            <a:r>
              <a:rPr lang="en-US" sz="2400" b="1"/>
              <a:t>Trail Blazer Scholarship</a:t>
            </a:r>
          </a:p>
          <a:p>
            <a:pPr>
              <a:lnSpc>
                <a:spcPct val="150000"/>
              </a:lnSpc>
            </a:pPr>
            <a:r>
              <a:rPr lang="en-US" sz="2400" b="1"/>
              <a:t>Advertise</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718307" y="1717743"/>
            <a:ext cx="3179373" cy="416243"/>
          </a:xfrm>
        </p:spPr>
        <p:txBody>
          <a:bodyPr/>
          <a:lstStyle/>
          <a:p>
            <a:r>
              <a:rPr lang="en-US"/>
              <a:t>NOAC 2024 - Seek New Heights</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2</a:t>
            </a:fld>
            <a:endParaRPr lang="en-US"/>
          </a:p>
        </p:txBody>
      </p:sp>
    </p:spTree>
    <p:extLst>
      <p:ext uri="{BB962C8B-B14F-4D97-AF65-F5344CB8AC3E}">
        <p14:creationId xmlns:p14="http://schemas.microsoft.com/office/powerpoint/2010/main" val="161359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43762" y="1091615"/>
            <a:ext cx="6190488" cy="1003893"/>
          </a:xfrm>
        </p:spPr>
        <p:txBody>
          <a:bodyPr>
            <a:normAutofit/>
          </a:bodyPr>
          <a:lstStyle/>
          <a:p>
            <a:r>
              <a:rPr lang="en-US"/>
              <a:t>Housekeeping</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a:t>NOAC 2024 – Seek New Heights</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96333" y="2264585"/>
            <a:ext cx="8688917" cy="4456889"/>
          </a:xfrm>
        </p:spPr>
        <p:txBody>
          <a:bodyPr>
            <a:noAutofit/>
          </a:bodyPr>
          <a:lstStyle/>
          <a:p>
            <a:r>
              <a:rPr lang="en-US" sz="2800" b="1">
                <a:solidFill>
                  <a:schemeClr val="accent1"/>
                </a:solidFill>
                <a:latin typeface="Univers" panose="020B0503020202020204" pitchFamily="34" charset="0"/>
              </a:rPr>
              <a:t>Arrow ID</a:t>
            </a:r>
            <a:r>
              <a:rPr lang="en-US" sz="1800" b="1">
                <a:solidFill>
                  <a:schemeClr val="accent1"/>
                </a:solidFill>
                <a:latin typeface="Univers" panose="020B0503020202020204" pitchFamily="34" charset="0"/>
              </a:rPr>
              <a:t> </a:t>
            </a:r>
            <a:r>
              <a:rPr lang="en-US" sz="1800" b="1">
                <a:solidFill>
                  <a:schemeClr val="accent4"/>
                </a:solidFill>
                <a:latin typeface="Univers" panose="020B0503020202020204" pitchFamily="34" charset="0"/>
              </a:rPr>
              <a:t>All communications from the Lodge depend on                              the info entered in Arrow ID. Check email from the Lodge.</a:t>
            </a:r>
            <a:endParaRPr lang="en-US" sz="1800" b="1">
              <a:solidFill>
                <a:schemeClr val="accent1"/>
              </a:solidFill>
              <a:latin typeface="Univers" panose="020B0503020202020204" pitchFamily="34" charset="0"/>
            </a:endParaRPr>
          </a:p>
          <a:p>
            <a:r>
              <a:rPr lang="en-US" sz="2800" b="1">
                <a:solidFill>
                  <a:schemeClr val="accent1"/>
                </a:solidFill>
                <a:latin typeface="Univers" panose="020B0503020202020204" pitchFamily="34" charset="0"/>
              </a:rPr>
              <a:t>Slack</a:t>
            </a:r>
            <a:r>
              <a:rPr lang="en-US" sz="1800" b="1">
                <a:solidFill>
                  <a:schemeClr val="accent4"/>
                </a:solidFill>
                <a:latin typeface="Univers" panose="020B0503020202020204" pitchFamily="34" charset="0"/>
              </a:rPr>
              <a:t> We will use to communicate before and during NOAC.                              Committees can communicate and collaborate.</a:t>
            </a:r>
          </a:p>
          <a:p>
            <a:pPr>
              <a:lnSpc>
                <a:spcPct val="100000"/>
              </a:lnSpc>
            </a:pPr>
            <a:r>
              <a:rPr lang="en-US" sz="1800" b="1">
                <a:solidFill>
                  <a:schemeClr val="accent1"/>
                </a:solidFill>
                <a:effectLst/>
                <a:latin typeface="Univers" panose="020B0503020202020204" pitchFamily="34" charset="0"/>
              </a:rPr>
              <a:t>YPT:</a:t>
            </a:r>
            <a:r>
              <a:rPr lang="en-US" sz="1800" b="1">
                <a:solidFill>
                  <a:schemeClr val="accent4"/>
                </a:solidFill>
                <a:effectLst/>
                <a:latin typeface="Univers" panose="020B0503020202020204" pitchFamily="34" charset="0"/>
              </a:rPr>
              <a:t> 	   Change Your </a:t>
            </a:r>
            <a:r>
              <a:rPr lang="en-US" sz="1800" b="1">
                <a:solidFill>
                  <a:schemeClr val="accent4"/>
                </a:solidFill>
                <a:latin typeface="Univers" panose="020B0503020202020204" pitchFamily="34" charset="0"/>
              </a:rPr>
              <a:t>N</a:t>
            </a:r>
            <a:r>
              <a:rPr lang="en-US" sz="1800" b="1">
                <a:solidFill>
                  <a:schemeClr val="accent4"/>
                </a:solidFill>
                <a:effectLst/>
                <a:latin typeface="Univers" panose="020B0503020202020204" pitchFamily="34" charset="0"/>
              </a:rPr>
              <a:t>ame to Follow this Convention:</a:t>
            </a:r>
          </a:p>
          <a:p>
            <a:pPr>
              <a:lnSpc>
                <a:spcPct val="100000"/>
              </a:lnSpc>
            </a:pPr>
            <a:r>
              <a:rPr lang="en-US" sz="1800" b="1">
                <a:solidFill>
                  <a:schemeClr val="accent4"/>
                </a:solidFill>
                <a:latin typeface="Univers" panose="020B0503020202020204" pitchFamily="34" charset="0"/>
              </a:rPr>
              <a:t>	         </a:t>
            </a:r>
            <a:r>
              <a:rPr lang="en-US" sz="1800" b="1">
                <a:solidFill>
                  <a:schemeClr val="accent4"/>
                </a:solidFill>
                <a:effectLst/>
                <a:latin typeface="Univers" panose="020B0503020202020204" pitchFamily="34" charset="0"/>
              </a:rPr>
              <a:t>Age/Gender  First/Last Name “YM Alex </a:t>
            </a:r>
            <a:r>
              <a:rPr lang="en-US" sz="1800" b="1" err="1">
                <a:solidFill>
                  <a:schemeClr val="accent4"/>
                </a:solidFill>
                <a:effectLst/>
                <a:latin typeface="Univers" panose="020B0503020202020204" pitchFamily="34" charset="0"/>
              </a:rPr>
              <a:t>Diggins</a:t>
            </a:r>
            <a:r>
              <a:rPr lang="en-US" sz="1800" b="1">
                <a:solidFill>
                  <a:schemeClr val="accent4"/>
                </a:solidFill>
                <a:effectLst/>
                <a:latin typeface="Univers" panose="020B0503020202020204" pitchFamily="34" charset="0"/>
              </a:rPr>
              <a:t>”</a:t>
            </a:r>
          </a:p>
          <a:p>
            <a:pPr>
              <a:lnSpc>
                <a:spcPct val="100000"/>
              </a:lnSpc>
            </a:pPr>
            <a:r>
              <a:rPr lang="en-US" sz="1800" b="1">
                <a:solidFill>
                  <a:schemeClr val="accent4"/>
                </a:solidFill>
                <a:latin typeface="Univers" panose="020B0503020202020204" pitchFamily="34" charset="0"/>
              </a:rPr>
              <a:t>	   Must be YPT compliant – No 1-on-1, gender observant</a:t>
            </a:r>
            <a:endParaRPr lang="en-US" sz="1800" b="1">
              <a:solidFill>
                <a:schemeClr val="accent1"/>
              </a:solidFill>
              <a:effectLst/>
              <a:latin typeface="Univers" panose="020B0503020202020204" pitchFamily="34" charset="0"/>
            </a:endParaRPr>
          </a:p>
          <a:p>
            <a:pPr>
              <a:lnSpc>
                <a:spcPct val="100000"/>
              </a:lnSpc>
            </a:pPr>
            <a:r>
              <a:rPr lang="en-US" sz="1800" b="1">
                <a:solidFill>
                  <a:schemeClr val="accent1"/>
                </a:solidFill>
                <a:latin typeface="Univers" panose="020B0503020202020204" pitchFamily="34" charset="0"/>
              </a:rPr>
              <a:t>C</a:t>
            </a:r>
            <a:r>
              <a:rPr lang="en-US" sz="1800" b="1">
                <a:solidFill>
                  <a:schemeClr val="accent1"/>
                </a:solidFill>
                <a:effectLst/>
                <a:latin typeface="Univers" panose="020B0503020202020204" pitchFamily="34" charset="0"/>
              </a:rPr>
              <a:t>hannels:</a:t>
            </a:r>
            <a:r>
              <a:rPr lang="en-US" sz="1800" b="1">
                <a:solidFill>
                  <a:schemeClr val="accent4"/>
                </a:solidFill>
                <a:effectLst/>
                <a:latin typeface="Univers" panose="020B0503020202020204" pitchFamily="34" charset="0"/>
              </a:rPr>
              <a:t> NOAC General	 -  </a:t>
            </a:r>
            <a:r>
              <a:rPr lang="en-US" sz="1800" b="1">
                <a:solidFill>
                  <a:schemeClr val="accent4"/>
                </a:solidFill>
                <a:latin typeface="Univers" panose="020B0503020202020204" pitchFamily="34" charset="0"/>
              </a:rPr>
              <a:t>NOAC Leadership  -  NOAC Links</a:t>
            </a:r>
          </a:p>
          <a:p>
            <a:pPr>
              <a:lnSpc>
                <a:spcPct val="100000"/>
              </a:lnSpc>
            </a:pPr>
            <a:r>
              <a:rPr lang="en-US" sz="1800" b="1">
                <a:solidFill>
                  <a:schemeClr val="accent4"/>
                </a:solidFill>
                <a:latin typeface="Univers" panose="020B0503020202020204" pitchFamily="34" charset="0"/>
              </a:rPr>
              <a:t>	    NOAC Youth  -  </a:t>
            </a:r>
            <a:r>
              <a:rPr lang="en-US" sz="1800" b="1">
                <a:solidFill>
                  <a:schemeClr val="accent4"/>
                </a:solidFill>
                <a:effectLst/>
                <a:latin typeface="Univers" panose="020B0503020202020204" pitchFamily="34" charset="0"/>
              </a:rPr>
              <a:t>NOAC Adults  -  NOAC </a:t>
            </a:r>
            <a:r>
              <a:rPr lang="en-US" sz="1800" b="1">
                <a:solidFill>
                  <a:schemeClr val="accent4"/>
                </a:solidFill>
                <a:latin typeface="Univers" panose="020B0503020202020204" pitchFamily="34" charset="0"/>
              </a:rPr>
              <a:t>P</a:t>
            </a:r>
            <a:r>
              <a:rPr lang="en-US" sz="1800" b="1">
                <a:solidFill>
                  <a:schemeClr val="accent4"/>
                </a:solidFill>
                <a:effectLst/>
                <a:latin typeface="Univers" panose="020B0503020202020204" pitchFamily="34" charset="0"/>
              </a:rPr>
              <a:t>arents</a:t>
            </a:r>
          </a:p>
          <a:p>
            <a:pPr>
              <a:lnSpc>
                <a:spcPct val="100000"/>
              </a:lnSpc>
            </a:pPr>
            <a:r>
              <a:rPr lang="en-US" sz="1800" b="1">
                <a:solidFill>
                  <a:schemeClr val="accent4"/>
                </a:solidFill>
                <a:latin typeface="Univers" panose="020B0503020202020204" pitchFamily="34" charset="0"/>
              </a:rPr>
              <a:t>	    NOAC Committees (Fundraising – Activities – SWAG – Hospitality)</a:t>
            </a:r>
            <a:endParaRPr lang="en-US" sz="1800" b="1">
              <a:solidFill>
                <a:schemeClr val="accent4"/>
              </a:solidFill>
              <a:effectLst/>
              <a:latin typeface="Univers" panose="020B0503020202020204" pitchFamily="34" charset="0"/>
            </a:endParaRPr>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r>
              <a:rPr lang="en-US"/>
              <a:t>3 - LP</a:t>
            </a:r>
          </a:p>
        </p:txBody>
      </p:sp>
    </p:spTree>
    <p:extLst>
      <p:ext uri="{BB962C8B-B14F-4D97-AF65-F5344CB8AC3E}">
        <p14:creationId xmlns:p14="http://schemas.microsoft.com/office/powerpoint/2010/main" val="429209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AF2D39-2866-29E5-E174-67E94C4204A9}"/>
              </a:ext>
            </a:extLst>
          </p:cNvPr>
          <p:cNvPicPr>
            <a:picLocks noChangeAspect="1"/>
          </p:cNvPicPr>
          <p:nvPr/>
        </p:nvPicPr>
        <p:blipFill>
          <a:blip r:embed="rId2"/>
          <a:stretch>
            <a:fillRect/>
          </a:stretch>
        </p:blipFill>
        <p:spPr>
          <a:xfrm>
            <a:off x="107276" y="1451591"/>
            <a:ext cx="4612892" cy="3723659"/>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4635848" y="1197441"/>
            <a:ext cx="6495704" cy="1003893"/>
          </a:xfrm>
        </p:spPr>
        <p:txBody>
          <a:bodyPr/>
          <a:lstStyle/>
          <a:p>
            <a:r>
              <a:rPr lang="en-US"/>
              <a:t>NOAC Committees</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a:t>NOAC 2024 – Seek New Heights</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4688419" y="2370412"/>
            <a:ext cx="6985000" cy="4032504"/>
          </a:xfrm>
        </p:spPr>
        <p:txBody>
          <a:bodyPr>
            <a:noAutofit/>
          </a:bodyPr>
          <a:lstStyle/>
          <a:p>
            <a:pPr algn="just"/>
            <a:r>
              <a:rPr lang="en-US" sz="1900" b="1">
                <a:solidFill>
                  <a:schemeClr val="accent1"/>
                </a:solidFill>
                <a:latin typeface="Univers" panose="020B0503020202020204" pitchFamily="34" charset="0"/>
              </a:rPr>
              <a:t>FUNDRAISING:</a:t>
            </a:r>
            <a:r>
              <a:rPr lang="en-US" sz="1600" b="0" i="0">
                <a:solidFill>
                  <a:srgbClr val="313131"/>
                </a:solidFill>
                <a:effectLst/>
                <a:latin typeface="Univers" panose="020B0503020202020204" pitchFamily="34" charset="0"/>
              </a:rPr>
              <a:t> </a:t>
            </a:r>
            <a:r>
              <a:rPr lang="en-US" sz="1600" b="1" i="0">
                <a:solidFill>
                  <a:schemeClr val="accent4"/>
                </a:solidFill>
                <a:effectLst/>
                <a:latin typeface="Univers" panose="020B0503020202020204" pitchFamily="34" charset="0"/>
              </a:rPr>
              <a:t>Plan the OA Banquet Cake Auction and research other fundraising ideas for the Contingent.</a:t>
            </a:r>
            <a:endParaRPr lang="en-US" sz="1600" b="1">
              <a:solidFill>
                <a:schemeClr val="accent4"/>
              </a:solidFill>
              <a:effectLst/>
              <a:latin typeface="Univers" panose="020B0503020202020204" pitchFamily="34" charset="0"/>
            </a:endParaRPr>
          </a:p>
          <a:p>
            <a:pPr algn="just"/>
            <a:r>
              <a:rPr lang="en-US" sz="1900" b="1" i="0">
                <a:solidFill>
                  <a:schemeClr val="accent1"/>
                </a:solidFill>
                <a:effectLst/>
                <a:latin typeface="Univers" panose="020B0503020202020204" pitchFamily="34" charset="0"/>
              </a:rPr>
              <a:t>ACTIVITIES:</a:t>
            </a:r>
            <a:r>
              <a:rPr lang="en-US" sz="1600" b="1" i="0">
                <a:solidFill>
                  <a:schemeClr val="accent4"/>
                </a:solidFill>
                <a:effectLst/>
                <a:latin typeface="Univers" panose="020B0503020202020204" pitchFamily="34" charset="0"/>
              </a:rPr>
              <a:t> Research and gather costs for pre-NOAC activities that the Contingent can participate in based on interest from this survey.</a:t>
            </a:r>
            <a:endParaRPr lang="en-US" sz="1600" b="1">
              <a:solidFill>
                <a:schemeClr val="accent4"/>
              </a:solidFill>
              <a:effectLst/>
              <a:latin typeface="Univers" panose="020B0503020202020204" pitchFamily="34" charset="0"/>
            </a:endParaRPr>
          </a:p>
          <a:p>
            <a:pPr algn="just"/>
            <a:r>
              <a:rPr lang="en-US" sz="1900" b="1" i="0">
                <a:solidFill>
                  <a:schemeClr val="accent1"/>
                </a:solidFill>
                <a:effectLst/>
                <a:latin typeface="Univers" panose="020B0503020202020204" pitchFamily="34" charset="0"/>
              </a:rPr>
              <a:t>SWAG:</a:t>
            </a:r>
            <a:r>
              <a:rPr lang="en-US" sz="1600" b="1" i="0">
                <a:solidFill>
                  <a:schemeClr val="accent4"/>
                </a:solidFill>
                <a:effectLst/>
                <a:latin typeface="Univers" panose="020B0503020202020204" pitchFamily="34" charset="0"/>
              </a:rPr>
              <a:t> Collaborate, design and price various merchandise for the contingent to receive. Ideas will be narrowed down by this survey.  This Committee has some of the most important due dates to get patch designs to production! Please be prepared to help finalize over Christmas Break!</a:t>
            </a:r>
            <a:endParaRPr lang="en-US" sz="1600" b="1">
              <a:solidFill>
                <a:schemeClr val="accent4"/>
              </a:solidFill>
              <a:effectLst/>
              <a:latin typeface="Univers" panose="020B0503020202020204" pitchFamily="34" charset="0"/>
            </a:endParaRPr>
          </a:p>
          <a:p>
            <a:pPr algn="just"/>
            <a:r>
              <a:rPr lang="en-US" sz="1900" b="1" i="0">
                <a:solidFill>
                  <a:schemeClr val="accent1"/>
                </a:solidFill>
                <a:effectLst/>
                <a:latin typeface="Univers" panose="020B0503020202020204" pitchFamily="34" charset="0"/>
              </a:rPr>
              <a:t>HOSPITALITY:</a:t>
            </a:r>
            <a:r>
              <a:rPr lang="en-US" sz="1600" b="1" i="0">
                <a:solidFill>
                  <a:srgbClr val="313131"/>
                </a:solidFill>
                <a:effectLst/>
                <a:latin typeface="Univers" panose="020B0503020202020204" pitchFamily="34" charset="0"/>
              </a:rPr>
              <a:t> </a:t>
            </a:r>
            <a:r>
              <a:rPr lang="en-US" sz="1600" b="1" i="0">
                <a:solidFill>
                  <a:schemeClr val="accent4"/>
                </a:solidFill>
                <a:effectLst/>
                <a:latin typeface="Univers" panose="020B0503020202020204" pitchFamily="34" charset="0"/>
              </a:rPr>
              <a:t>Based on the direction we go with our pre-NOAC activities this committee will plan and gather costs for transportation, accommodations, and food.</a:t>
            </a:r>
            <a:endParaRPr lang="en-US" sz="1600" b="1">
              <a:solidFill>
                <a:schemeClr val="accent4"/>
              </a:solidFill>
              <a:effectLst/>
              <a:latin typeface="Univers" panose="020B0503020202020204" pitchFamily="34" charset="0"/>
            </a:endParaRP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4</a:t>
            </a:fld>
            <a:r>
              <a:rPr lang="en-US"/>
              <a:t> - AD</a:t>
            </a:r>
          </a:p>
        </p:txBody>
      </p:sp>
      <p:sp>
        <p:nvSpPr>
          <p:cNvPr id="19" name="Content Placeholder 3">
            <a:extLst>
              <a:ext uri="{FF2B5EF4-FFF2-40B4-BE49-F238E27FC236}">
                <a16:creationId xmlns:a16="http://schemas.microsoft.com/office/drawing/2014/main" id="{B7AF1B09-AB80-81C2-0BFF-56A399734B7B}"/>
              </a:ext>
            </a:extLst>
          </p:cNvPr>
          <p:cNvSpPr txBox="1">
            <a:spLocks/>
          </p:cNvSpPr>
          <p:nvPr/>
        </p:nvSpPr>
        <p:spPr>
          <a:xfrm>
            <a:off x="243409" y="5443003"/>
            <a:ext cx="4106333" cy="1061509"/>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i="1">
                <a:solidFill>
                  <a:srgbClr val="FF0000"/>
                </a:solidFill>
                <a:latin typeface="Univers" panose="020B0503020202020204" pitchFamily="34" charset="0"/>
              </a:rPr>
              <a:t>Looking for Youth Chairs for these Committees!</a:t>
            </a:r>
          </a:p>
        </p:txBody>
      </p:sp>
    </p:spTree>
    <p:extLst>
      <p:ext uri="{BB962C8B-B14F-4D97-AF65-F5344CB8AC3E}">
        <p14:creationId xmlns:p14="http://schemas.microsoft.com/office/powerpoint/2010/main" val="30426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Activities Committee</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927098" y="1427240"/>
            <a:ext cx="4854565"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Overview:</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1240847" y="1909983"/>
            <a:ext cx="4728661" cy="2360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Review Who is on the C</a:t>
            </a:r>
            <a:r>
              <a:rPr lang="en-US" sz="2000" b="1">
                <a:solidFill>
                  <a:schemeClr val="accent4"/>
                </a:solidFill>
                <a:latin typeface="Univers" panose="020B0503020202020204" pitchFamily="34" charset="0"/>
              </a:rPr>
              <a:t>ommittee</a:t>
            </a:r>
          </a:p>
          <a:p>
            <a:r>
              <a:rPr lang="en-US" sz="2000" b="1" i="0">
                <a:solidFill>
                  <a:schemeClr val="accent4"/>
                </a:solidFill>
                <a:effectLst/>
                <a:latin typeface="Univers" panose="020B0503020202020204" pitchFamily="34" charset="0"/>
              </a:rPr>
              <a:t>Choose a Youth Lead</a:t>
            </a:r>
            <a:endParaRPr lang="en-US" sz="2000" b="1">
              <a:solidFill>
                <a:schemeClr val="accent4"/>
              </a:solidFill>
              <a:effectLst/>
              <a:latin typeface="Univers" panose="020B0503020202020204" pitchFamily="34" charset="0"/>
            </a:endParaRPr>
          </a:p>
          <a:p>
            <a:r>
              <a:rPr lang="en-US" sz="2000" b="1" i="0">
                <a:solidFill>
                  <a:schemeClr val="accent4"/>
                </a:solidFill>
                <a:effectLst/>
                <a:latin typeface="Univers" panose="020B0503020202020204" pitchFamily="34" charset="0"/>
              </a:rPr>
              <a:t>Ensure Adequate Adult Advisers</a:t>
            </a:r>
            <a:endParaRPr lang="en-US" sz="2000" b="1">
              <a:solidFill>
                <a:schemeClr val="accent4"/>
              </a:solidFill>
              <a:effectLst/>
              <a:latin typeface="Univers" panose="020B0503020202020204" pitchFamily="34" charset="0"/>
            </a:endParaRPr>
          </a:p>
          <a:p>
            <a:r>
              <a:rPr lang="en-US" sz="2000" b="1">
                <a:solidFill>
                  <a:schemeClr val="accent4"/>
                </a:solidFill>
                <a:effectLst/>
                <a:latin typeface="Univers" panose="020B0503020202020204" pitchFamily="34" charset="0"/>
              </a:rPr>
              <a:t>Discuss Results from Google Form</a:t>
            </a:r>
          </a:p>
          <a:p>
            <a:r>
              <a:rPr lang="en-US" sz="2000" b="1" i="0">
                <a:solidFill>
                  <a:schemeClr val="accent4"/>
                </a:solidFill>
                <a:effectLst/>
                <a:latin typeface="Univers" panose="020B0503020202020204" pitchFamily="34" charset="0"/>
              </a:rPr>
              <a:t>Choose 2 Directions to Research</a:t>
            </a:r>
            <a:endParaRPr lang="en-US" sz="2000" b="1">
              <a:solidFill>
                <a:schemeClr val="accent4"/>
              </a:solidFill>
              <a:effectLst/>
              <a:latin typeface="Univers" panose="020B0503020202020204" pitchFamily="34" charset="0"/>
            </a:endParaRP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a:solidFill>
                  <a:schemeClr val="accent1"/>
                </a:solidFill>
              </a:rPr>
              <a:t>5 - AD</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927098" y="4005567"/>
            <a:ext cx="5295396" cy="514493"/>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a:solidFill>
                  <a:schemeClr val="accent1"/>
                </a:solidFill>
              </a:rPr>
              <a:t>Expectations for January Meeting:</a:t>
            </a:r>
          </a:p>
        </p:txBody>
      </p:sp>
      <p:sp>
        <p:nvSpPr>
          <p:cNvPr id="26" name="Content Placeholder 5">
            <a:extLst>
              <a:ext uri="{FF2B5EF4-FFF2-40B4-BE49-F238E27FC236}">
                <a16:creationId xmlns:a16="http://schemas.microsoft.com/office/drawing/2014/main" id="{10F1041D-B6F2-4FD0-EF08-68C90059312F}"/>
              </a:ext>
            </a:extLst>
          </p:cNvPr>
          <p:cNvSpPr txBox="1">
            <a:spLocks/>
          </p:cNvSpPr>
          <p:nvPr/>
        </p:nvSpPr>
        <p:spPr>
          <a:xfrm>
            <a:off x="1240847" y="4445976"/>
            <a:ext cx="4953531" cy="2360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Research the Activities in both Areas</a:t>
            </a:r>
          </a:p>
          <a:p>
            <a:r>
              <a:rPr lang="en-US" sz="2000" b="1">
                <a:solidFill>
                  <a:schemeClr val="accent4"/>
                </a:solidFill>
                <a:latin typeface="Univers" panose="020B0503020202020204" pitchFamily="34" charset="0"/>
              </a:rPr>
              <a:t>Come up with an Itinerary for each Area – Time Allotted &amp; Order</a:t>
            </a:r>
          </a:p>
          <a:p>
            <a:r>
              <a:rPr lang="en-US" sz="2000" b="1">
                <a:solidFill>
                  <a:schemeClr val="accent4"/>
                </a:solidFill>
                <a:latin typeface="Univers" panose="020B0503020202020204" pitchFamily="34" charset="0"/>
              </a:rPr>
              <a:t>Identify Costs</a:t>
            </a:r>
            <a:endParaRPr lang="en-US" sz="2000" b="1" i="0">
              <a:solidFill>
                <a:schemeClr val="accent4"/>
              </a:solidFill>
              <a:effectLst/>
              <a:latin typeface="Univers" panose="020B0503020202020204" pitchFamily="34" charset="0"/>
            </a:endParaRPr>
          </a:p>
          <a:p>
            <a:r>
              <a:rPr lang="en-US" sz="2000" b="1">
                <a:solidFill>
                  <a:schemeClr val="accent4"/>
                </a:solidFill>
                <a:latin typeface="Univers" panose="020B0503020202020204" pitchFamily="34" charset="0"/>
              </a:rPr>
              <a:t>Identify Waivers &amp; Reservations or Down Payments</a:t>
            </a:r>
            <a:endParaRPr lang="en-US" sz="2000" b="1">
              <a:solidFill>
                <a:schemeClr val="accent4"/>
              </a:solidFill>
              <a:effectLst/>
              <a:latin typeface="Univers" panose="020B0503020202020204" pitchFamily="34" charset="0"/>
            </a:endParaRPr>
          </a:p>
        </p:txBody>
      </p:sp>
      <p:pic>
        <p:nvPicPr>
          <p:cNvPr id="4" name="Picture 3" descr="A pie chart with different colored circles&#10;&#10;Description automatically generated">
            <a:extLst>
              <a:ext uri="{FF2B5EF4-FFF2-40B4-BE49-F238E27FC236}">
                <a16:creationId xmlns:a16="http://schemas.microsoft.com/office/drawing/2014/main" id="{F638FA1B-2741-5B6F-DE04-119B8F7C17D7}"/>
              </a:ext>
            </a:extLst>
          </p:cNvPr>
          <p:cNvPicPr>
            <a:picLocks noChangeAspect="1"/>
          </p:cNvPicPr>
          <p:nvPr/>
        </p:nvPicPr>
        <p:blipFill>
          <a:blip r:embed="rId2"/>
          <a:stretch>
            <a:fillRect/>
          </a:stretch>
        </p:blipFill>
        <p:spPr>
          <a:xfrm>
            <a:off x="5921229" y="1571770"/>
            <a:ext cx="6096000" cy="4057010"/>
          </a:xfrm>
          <a:prstGeom prst="rect">
            <a:avLst/>
          </a:prstGeom>
        </p:spPr>
      </p:pic>
    </p:spTree>
    <p:extLst>
      <p:ext uri="{BB962C8B-B14F-4D97-AF65-F5344CB8AC3E}">
        <p14:creationId xmlns:p14="http://schemas.microsoft.com/office/powerpoint/2010/main" val="140345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Pre-NOAC Activity Ideas </a:t>
            </a:r>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4454975" y="972077"/>
            <a:ext cx="2834640" cy="823912"/>
          </a:xfrm>
        </p:spPr>
        <p:txBody>
          <a:bodyPr>
            <a:normAutofit/>
          </a:bodyPr>
          <a:lstStyle/>
          <a:p>
            <a:pPr algn="ctr"/>
            <a:r>
              <a:rPr lang="en-US" sz="2800" u="sng">
                <a:solidFill>
                  <a:schemeClr val="accent1"/>
                </a:solidFill>
              </a:rPr>
              <a:t>North</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4454975" y="1795989"/>
            <a:ext cx="3958776" cy="2088092"/>
          </a:xfrm>
        </p:spPr>
        <p:txBody>
          <a:bodyPr>
            <a:noAutofit/>
          </a:bodyPr>
          <a:lstStyle/>
          <a:p>
            <a:r>
              <a:rPr lang="en-US" sz="1600" b="1">
                <a:solidFill>
                  <a:schemeClr val="accent4"/>
                </a:solidFill>
              </a:rPr>
              <a:t>Cheyenne Frontier Days</a:t>
            </a:r>
          </a:p>
          <a:p>
            <a:r>
              <a:rPr lang="en-US" sz="1600" b="1" i="0">
                <a:solidFill>
                  <a:schemeClr val="accent4"/>
                </a:solidFill>
                <a:effectLst/>
                <a:latin typeface="Univers" panose="020B0503020202020204" pitchFamily="34" charset="0"/>
              </a:rPr>
              <a:t>Old Frontier Town</a:t>
            </a:r>
          </a:p>
          <a:p>
            <a:r>
              <a:rPr lang="en-US" sz="1600" b="1" i="0">
                <a:solidFill>
                  <a:schemeClr val="accent4"/>
                </a:solidFill>
                <a:effectLst/>
                <a:latin typeface="Univers" panose="020B0503020202020204" pitchFamily="34" charset="0"/>
              </a:rPr>
              <a:t>Bull Riding</a:t>
            </a:r>
          </a:p>
          <a:p>
            <a:r>
              <a:rPr lang="en-US" sz="1600" b="1" i="0">
                <a:solidFill>
                  <a:schemeClr val="accent4"/>
                </a:solidFill>
                <a:effectLst/>
                <a:latin typeface="Univers" panose="020B0503020202020204" pitchFamily="34" charset="0"/>
              </a:rPr>
              <a:t>Shows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Service at CFD - Pancake Breakfast</a:t>
            </a:r>
            <a:endParaRPr lang="en-US" sz="1600" b="1">
              <a:solidFill>
                <a:schemeClr val="accent4"/>
              </a:solidFill>
            </a:endParaRPr>
          </a:p>
          <a:p>
            <a:r>
              <a:rPr lang="en-US" sz="1600" b="1">
                <a:solidFill>
                  <a:schemeClr val="accent4"/>
                </a:solidFill>
              </a:rPr>
              <a:t>Other sites around Cheyenne</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4454975" y="3503082"/>
            <a:ext cx="2834640" cy="823912"/>
          </a:xfrm>
        </p:spPr>
        <p:txBody>
          <a:bodyPr>
            <a:normAutofit/>
          </a:bodyPr>
          <a:lstStyle/>
          <a:p>
            <a:pPr algn="ctr"/>
            <a:r>
              <a:rPr lang="en-US" sz="2800" u="sng">
                <a:solidFill>
                  <a:schemeClr val="accent1"/>
                </a:solidFill>
              </a:rPr>
              <a:t>South</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4454974" y="4326994"/>
            <a:ext cx="3567193" cy="2532592"/>
          </a:xfrm>
        </p:spPr>
        <p:txBody>
          <a:bodyPr>
            <a:noAutofit/>
          </a:bodyPr>
          <a:lstStyle/>
          <a:p>
            <a:r>
              <a:rPr lang="en-US" sz="1600" b="1" i="0">
                <a:solidFill>
                  <a:schemeClr val="accent4"/>
                </a:solidFill>
                <a:effectLst/>
                <a:latin typeface="Univers" panose="020B0503020202020204" pitchFamily="34" charset="0"/>
              </a:rPr>
              <a:t>Mesa Verde Ruins (7 hrs)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NRA Whittington Center (3 hrs)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Los Alamos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Florissant Fossil Beds (.5 hr)</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Garden of the Gods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Canyon City - Royal </a:t>
            </a:r>
            <a:r>
              <a:rPr lang="en-US" sz="1600" b="1" i="0" err="1">
                <a:solidFill>
                  <a:schemeClr val="accent4"/>
                </a:solidFill>
                <a:effectLst/>
                <a:latin typeface="Univers" panose="020B0503020202020204" pitchFamily="34" charset="0"/>
              </a:rPr>
              <a:t>Gourge</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Great Sand Dunes &amp; Falls</a:t>
            </a:r>
            <a:endParaRPr lang="en-US" sz="1600" b="1">
              <a:solidFill>
                <a:schemeClr val="accent4"/>
              </a:solidFill>
              <a:effectLst/>
              <a:latin typeface="Univers" panose="020B0503020202020204" pitchFamily="34" charset="0"/>
            </a:endParaRPr>
          </a:p>
        </p:txBody>
      </p:sp>
      <p:sp>
        <p:nvSpPr>
          <p:cNvPr id="11" name="Text Placeholder 4">
            <a:extLst>
              <a:ext uri="{FF2B5EF4-FFF2-40B4-BE49-F238E27FC236}">
                <a16:creationId xmlns:a16="http://schemas.microsoft.com/office/drawing/2014/main" id="{CE6B5B72-43F9-4438-A504-FD3C083AB96D}"/>
              </a:ext>
            </a:extLst>
          </p:cNvPr>
          <p:cNvSpPr txBox="1">
            <a:spLocks/>
          </p:cNvSpPr>
          <p:nvPr/>
        </p:nvSpPr>
        <p:spPr>
          <a:xfrm>
            <a:off x="834387" y="1025525"/>
            <a:ext cx="31181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u="sng">
                <a:solidFill>
                  <a:schemeClr val="accent1"/>
                </a:solidFill>
              </a:rPr>
              <a:t>West</a:t>
            </a:r>
          </a:p>
        </p:txBody>
      </p:sp>
      <p:sp>
        <p:nvSpPr>
          <p:cNvPr id="13" name="Content Placeholder 5">
            <a:extLst>
              <a:ext uri="{FF2B5EF4-FFF2-40B4-BE49-F238E27FC236}">
                <a16:creationId xmlns:a16="http://schemas.microsoft.com/office/drawing/2014/main" id="{DE486408-F529-4D60-A080-911A0851FE1B}"/>
              </a:ext>
            </a:extLst>
          </p:cNvPr>
          <p:cNvSpPr txBox="1">
            <a:spLocks/>
          </p:cNvSpPr>
          <p:nvPr/>
        </p:nvSpPr>
        <p:spPr>
          <a:xfrm>
            <a:off x="834387" y="1849437"/>
            <a:ext cx="3475636" cy="2877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a:solidFill>
                  <a:schemeClr val="accent4"/>
                </a:solidFill>
                <a:effectLst/>
                <a:latin typeface="Univers" panose="020B0503020202020204" pitchFamily="34" charset="0"/>
              </a:rPr>
              <a:t>Horseback/Continental Divide</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Rafting</a:t>
            </a:r>
            <a:endParaRPr lang="en-US" sz="1600" b="1">
              <a:solidFill>
                <a:schemeClr val="accent4"/>
              </a:solidFill>
              <a:effectLst/>
              <a:latin typeface="Univers" panose="020B0503020202020204" pitchFamily="34" charset="0"/>
            </a:endParaRPr>
          </a:p>
          <a:p>
            <a:r>
              <a:rPr lang="en-US" sz="1600" b="1" i="0" err="1">
                <a:solidFill>
                  <a:schemeClr val="accent4"/>
                </a:solidFill>
                <a:effectLst/>
                <a:latin typeface="Univers" panose="020B0503020202020204" pitchFamily="34" charset="0"/>
              </a:rPr>
              <a:t>Winterpark</a:t>
            </a:r>
            <a:r>
              <a:rPr lang="en-US" sz="1600" b="1" i="0">
                <a:solidFill>
                  <a:schemeClr val="accent4"/>
                </a:solidFill>
                <a:effectLst/>
                <a:latin typeface="Univers" panose="020B0503020202020204" pitchFamily="34" charset="0"/>
              </a:rPr>
              <a:t> - Mountain Biking, Tubing (1.5 hrs)</a:t>
            </a:r>
            <a:endParaRPr lang="en-US" sz="1600" b="1">
              <a:solidFill>
                <a:schemeClr val="accent4"/>
              </a:solidFill>
              <a:effectLst/>
              <a:latin typeface="Univers" panose="020B0503020202020204" pitchFamily="34" charset="0"/>
            </a:endParaRPr>
          </a:p>
          <a:p>
            <a:r>
              <a:rPr lang="en-US" sz="1600" b="1" i="0" err="1">
                <a:solidFill>
                  <a:schemeClr val="accent4"/>
                </a:solidFill>
                <a:effectLst/>
                <a:latin typeface="Univers" panose="020B0503020202020204" pitchFamily="34" charset="0"/>
              </a:rPr>
              <a:t>Zipline</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Rocky Mountain National Park (2.5 hrs)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St. Mary’s Glacier</a:t>
            </a:r>
            <a:r>
              <a:rPr lang="en-US" sz="1600" b="1">
                <a:solidFill>
                  <a:schemeClr val="accent4"/>
                </a:solidFill>
                <a:latin typeface="Univers" panose="020B0503020202020204" pitchFamily="34" charset="0"/>
              </a:rPr>
              <a:t> Tour</a:t>
            </a:r>
            <a:endParaRPr lang="en-US" sz="1600" b="1">
              <a:solidFill>
                <a:schemeClr val="accent4"/>
              </a:solidFill>
              <a:effectLst/>
              <a:latin typeface="Univers" panose="020B0503020202020204" pitchFamily="34" charset="0"/>
            </a:endParaRP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8399950" y="394236"/>
            <a:ext cx="3118104" cy="105322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u="sng">
                <a:solidFill>
                  <a:schemeClr val="accent1"/>
                </a:solidFill>
              </a:rPr>
              <a:t>In Denver</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8325863" y="1546227"/>
            <a:ext cx="3118104" cy="53133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a:solidFill>
                  <a:schemeClr val="accent4"/>
                </a:solidFill>
                <a:effectLst/>
                <a:latin typeface="Univers" panose="020B0503020202020204" pitchFamily="34" charset="0"/>
              </a:rPr>
              <a:t>Red Rocks/Concert</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Science Museum</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Planetarium</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Aquarium</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Zoo</a:t>
            </a:r>
            <a:endParaRPr lang="en-US" sz="1600" b="1">
              <a:solidFill>
                <a:schemeClr val="accent4"/>
              </a:solidFill>
              <a:effectLst/>
              <a:latin typeface="Univers" panose="020B0503020202020204" pitchFamily="34" charset="0"/>
            </a:endParaRPr>
          </a:p>
          <a:p>
            <a:r>
              <a:rPr lang="en-US" sz="1600" b="1" i="0" err="1">
                <a:solidFill>
                  <a:schemeClr val="accent4"/>
                </a:solidFill>
                <a:effectLst/>
                <a:latin typeface="Univers" panose="020B0503020202020204" pitchFamily="34" charset="0"/>
              </a:rPr>
              <a:t>Elitches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Downtown Golden Tubing</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Night Program?</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Safari</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Wings Over the Rockies</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Mining Tour - Henderson, Idaho Springs, Cripple Creek &amp; Victor</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Clive </a:t>
            </a:r>
            <a:r>
              <a:rPr lang="en-US" sz="1600" b="1" i="0" err="1">
                <a:solidFill>
                  <a:schemeClr val="accent4"/>
                </a:solidFill>
                <a:effectLst/>
                <a:latin typeface="Univers" panose="020B0503020202020204" pitchFamily="34" charset="0"/>
              </a:rPr>
              <a:t>Cussler</a:t>
            </a:r>
            <a:r>
              <a:rPr lang="en-US" sz="1600" b="1" i="0">
                <a:solidFill>
                  <a:schemeClr val="accent4"/>
                </a:solidFill>
                <a:effectLst/>
                <a:latin typeface="Univers" panose="020B0503020202020204" pitchFamily="34" charset="0"/>
              </a:rPr>
              <a:t> Car Museum</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Denver Mint</a:t>
            </a:r>
            <a:endParaRPr lang="en-US" sz="1600" b="1">
              <a:solidFill>
                <a:schemeClr val="accent4"/>
              </a:solidFill>
              <a:effectLst/>
              <a:latin typeface="Univers" panose="020B0503020202020204" pitchFamily="34" charset="0"/>
            </a:endParaRPr>
          </a:p>
          <a:p>
            <a:r>
              <a:rPr lang="en-US" sz="1600" b="1" i="0">
                <a:solidFill>
                  <a:schemeClr val="accent4"/>
                </a:solidFill>
                <a:effectLst/>
                <a:latin typeface="Univers" panose="020B0503020202020204" pitchFamily="34" charset="0"/>
              </a:rPr>
              <a:t>No Rockies Games : (</a:t>
            </a:r>
            <a:endParaRPr lang="en-US" sz="1600" b="1">
              <a:solidFill>
                <a:schemeClr val="accent4"/>
              </a:solidFill>
              <a:effectLst/>
              <a:latin typeface="Univers" panose="020B0503020202020204" pitchFamily="34" charset="0"/>
            </a:endParaRPr>
          </a:p>
        </p:txBody>
      </p:sp>
      <p:pic>
        <p:nvPicPr>
          <p:cNvPr id="16" name="Picture 15">
            <a:extLst>
              <a:ext uri="{FF2B5EF4-FFF2-40B4-BE49-F238E27FC236}">
                <a16:creationId xmlns:a16="http://schemas.microsoft.com/office/drawing/2014/main" id="{FA898176-5198-A918-BF15-03CADBB4D5D2}"/>
              </a:ext>
            </a:extLst>
          </p:cNvPr>
          <p:cNvPicPr>
            <a:picLocks noChangeAspect="1"/>
          </p:cNvPicPr>
          <p:nvPr/>
        </p:nvPicPr>
        <p:blipFill>
          <a:blip r:embed="rId2"/>
          <a:stretch>
            <a:fillRect/>
          </a:stretch>
        </p:blipFill>
        <p:spPr>
          <a:xfrm>
            <a:off x="839787" y="4499059"/>
            <a:ext cx="3322073" cy="2230881"/>
          </a:xfrm>
          <a:prstGeom prst="rect">
            <a:avLst/>
          </a:prstGeom>
        </p:spPr>
      </p:pic>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a:solidFill>
                  <a:schemeClr val="accent1"/>
                </a:solidFill>
              </a:rPr>
              <a:t>9 - LP</a:t>
            </a:r>
          </a:p>
        </p:txBody>
      </p:sp>
    </p:spTree>
    <p:extLst>
      <p:ext uri="{BB962C8B-B14F-4D97-AF65-F5344CB8AC3E}">
        <p14:creationId xmlns:p14="http://schemas.microsoft.com/office/powerpoint/2010/main" val="368951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Hospitality Committee</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5678506" y="1613815"/>
            <a:ext cx="4854565"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Overview:</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5992255" y="2096558"/>
            <a:ext cx="5448328" cy="17730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Review Who is on the C</a:t>
            </a:r>
            <a:r>
              <a:rPr lang="en-US" sz="2000" b="1">
                <a:solidFill>
                  <a:schemeClr val="accent4"/>
                </a:solidFill>
                <a:latin typeface="Univers" panose="020B0503020202020204" pitchFamily="34" charset="0"/>
              </a:rPr>
              <a:t>ommittee</a:t>
            </a:r>
          </a:p>
          <a:p>
            <a:r>
              <a:rPr lang="en-US" sz="2000" b="1" i="0">
                <a:solidFill>
                  <a:schemeClr val="accent4"/>
                </a:solidFill>
                <a:effectLst/>
                <a:latin typeface="Univers" panose="020B0503020202020204" pitchFamily="34" charset="0"/>
              </a:rPr>
              <a:t>Choose a Youth Lead</a:t>
            </a:r>
            <a:endParaRPr lang="en-US" sz="2000" b="1">
              <a:solidFill>
                <a:schemeClr val="accent4"/>
              </a:solidFill>
              <a:effectLst/>
              <a:latin typeface="Univers" panose="020B0503020202020204" pitchFamily="34" charset="0"/>
            </a:endParaRPr>
          </a:p>
          <a:p>
            <a:r>
              <a:rPr lang="en-US" sz="2000" b="1" i="0">
                <a:solidFill>
                  <a:schemeClr val="accent4"/>
                </a:solidFill>
                <a:effectLst/>
                <a:latin typeface="Univers" panose="020B0503020202020204" pitchFamily="34" charset="0"/>
              </a:rPr>
              <a:t>Ensure Adequate Adult Advisers</a:t>
            </a:r>
            <a:endParaRPr lang="en-US" sz="2000" b="1">
              <a:solidFill>
                <a:schemeClr val="accent4"/>
              </a:solidFill>
              <a:effectLst/>
              <a:latin typeface="Univers" panose="020B0503020202020204" pitchFamily="34" charset="0"/>
            </a:endParaRPr>
          </a:p>
          <a:p>
            <a:r>
              <a:rPr lang="en-US" sz="2000" b="1" i="0">
                <a:solidFill>
                  <a:schemeClr val="accent4"/>
                </a:solidFill>
                <a:effectLst/>
                <a:latin typeface="Univers" panose="020B0503020202020204" pitchFamily="34" charset="0"/>
              </a:rPr>
              <a:t>Based on 40, 60, 80 Delegates</a:t>
            </a:r>
            <a:endParaRPr lang="en-US" sz="2000" b="1">
              <a:solidFill>
                <a:schemeClr val="accent4"/>
              </a:solidFill>
              <a:effectLst/>
              <a:latin typeface="Univers" panose="020B0503020202020204" pitchFamily="34" charset="0"/>
            </a:endParaRPr>
          </a:p>
        </p:txBody>
      </p:sp>
      <p:pic>
        <p:nvPicPr>
          <p:cNvPr id="16" name="Picture 15">
            <a:extLst>
              <a:ext uri="{FF2B5EF4-FFF2-40B4-BE49-F238E27FC236}">
                <a16:creationId xmlns:a16="http://schemas.microsoft.com/office/drawing/2014/main" id="{FA898176-5198-A918-BF15-03CADBB4D5D2}"/>
              </a:ext>
            </a:extLst>
          </p:cNvPr>
          <p:cNvPicPr>
            <a:picLocks noChangeAspect="1"/>
          </p:cNvPicPr>
          <p:nvPr/>
        </p:nvPicPr>
        <p:blipFill>
          <a:blip r:embed="rId2"/>
          <a:stretch>
            <a:fillRect/>
          </a:stretch>
        </p:blipFill>
        <p:spPr>
          <a:xfrm>
            <a:off x="839787" y="2663716"/>
            <a:ext cx="4589463" cy="3081975"/>
          </a:xfrm>
          <a:prstGeom prst="rect">
            <a:avLst/>
          </a:prstGeom>
        </p:spPr>
      </p:pic>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a:solidFill>
                  <a:schemeClr val="accent1"/>
                </a:solidFill>
              </a:rPr>
              <a:t>6 - AD</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5678506" y="3885228"/>
            <a:ext cx="5673707" cy="4221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Expectations for January Meeting:</a:t>
            </a:r>
          </a:p>
        </p:txBody>
      </p:sp>
      <p:sp>
        <p:nvSpPr>
          <p:cNvPr id="26" name="Content Placeholder 5">
            <a:extLst>
              <a:ext uri="{FF2B5EF4-FFF2-40B4-BE49-F238E27FC236}">
                <a16:creationId xmlns:a16="http://schemas.microsoft.com/office/drawing/2014/main" id="{10F1041D-B6F2-4FD0-EF08-68C90059312F}"/>
              </a:ext>
            </a:extLst>
          </p:cNvPr>
          <p:cNvSpPr txBox="1">
            <a:spLocks/>
          </p:cNvSpPr>
          <p:nvPr/>
        </p:nvSpPr>
        <p:spPr>
          <a:xfrm>
            <a:off x="5992255" y="4378552"/>
            <a:ext cx="5448328" cy="212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Research the Types of Transportation for each Area – Bus, Van, etc.</a:t>
            </a:r>
            <a:endParaRPr lang="en-US" sz="2000" b="1">
              <a:solidFill>
                <a:schemeClr val="accent4"/>
              </a:solidFill>
              <a:latin typeface="Univers" panose="020B0503020202020204" pitchFamily="34" charset="0"/>
            </a:endParaRPr>
          </a:p>
          <a:p>
            <a:r>
              <a:rPr lang="en-US" sz="2000" b="1">
                <a:solidFill>
                  <a:schemeClr val="accent4"/>
                </a:solidFill>
                <a:latin typeface="Univers" panose="020B0503020202020204" pitchFamily="34" charset="0"/>
              </a:rPr>
              <a:t>Provide Costs for each Solution by Capacity</a:t>
            </a:r>
            <a:endParaRPr lang="en-US" sz="2000" b="1" i="0">
              <a:solidFill>
                <a:schemeClr val="accent4"/>
              </a:solidFill>
              <a:effectLst/>
              <a:latin typeface="Univers" panose="020B0503020202020204" pitchFamily="34" charset="0"/>
            </a:endParaRPr>
          </a:p>
          <a:p>
            <a:r>
              <a:rPr lang="en-US" sz="2000" b="1">
                <a:solidFill>
                  <a:schemeClr val="accent4"/>
                </a:solidFill>
                <a:latin typeface="Univers" panose="020B0503020202020204" pitchFamily="34" charset="0"/>
              </a:rPr>
              <a:t>Identify Waivers &amp; Reservations or Down Payments</a:t>
            </a:r>
            <a:endParaRPr lang="en-US" sz="2000" b="1">
              <a:solidFill>
                <a:schemeClr val="accent4"/>
              </a:solidFill>
              <a:effectLst/>
              <a:latin typeface="Univers" panose="020B0503020202020204" pitchFamily="34" charset="0"/>
            </a:endParaRPr>
          </a:p>
        </p:txBody>
      </p:sp>
    </p:spTree>
    <p:extLst>
      <p:ext uri="{BB962C8B-B14F-4D97-AF65-F5344CB8AC3E}">
        <p14:creationId xmlns:p14="http://schemas.microsoft.com/office/powerpoint/2010/main" val="235938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778500" y="493659"/>
            <a:ext cx="5725329" cy="1145066"/>
          </a:xfrm>
        </p:spPr>
        <p:txBody>
          <a:bodyPr>
            <a:normAutofit fontScale="90000"/>
          </a:bodyPr>
          <a:lstStyle/>
          <a:p>
            <a:r>
              <a:rPr lang="en-US"/>
              <a:t>SWAG Committee</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8</a:t>
            </a:fld>
            <a:r>
              <a:rPr lang="en-US"/>
              <a:t> - AD</a:t>
            </a:r>
          </a:p>
        </p:txBody>
      </p:sp>
      <p:pic>
        <p:nvPicPr>
          <p:cNvPr id="5" name="Picture 4">
            <a:extLst>
              <a:ext uri="{FF2B5EF4-FFF2-40B4-BE49-F238E27FC236}">
                <a16:creationId xmlns:a16="http://schemas.microsoft.com/office/drawing/2014/main" id="{A895EBAF-48FA-3C64-EAB0-34ED6E712C0C}"/>
              </a:ext>
            </a:extLst>
          </p:cNvPr>
          <p:cNvPicPr>
            <a:picLocks noChangeAspect="1"/>
          </p:cNvPicPr>
          <p:nvPr/>
        </p:nvPicPr>
        <p:blipFill>
          <a:blip r:embed="rId5"/>
          <a:stretch>
            <a:fillRect/>
          </a:stretch>
        </p:blipFill>
        <p:spPr>
          <a:xfrm>
            <a:off x="2896601" y="4418041"/>
            <a:ext cx="2608087" cy="1354199"/>
          </a:xfrm>
          <a:prstGeom prst="rect">
            <a:avLst/>
          </a:prstGeom>
        </p:spPr>
      </p:pic>
      <p:sp>
        <p:nvSpPr>
          <p:cNvPr id="6" name="Text Placeholder 4">
            <a:extLst>
              <a:ext uri="{FF2B5EF4-FFF2-40B4-BE49-F238E27FC236}">
                <a16:creationId xmlns:a16="http://schemas.microsoft.com/office/drawing/2014/main" id="{6305375A-5106-8C6B-6C76-374B348F8E3E}"/>
              </a:ext>
            </a:extLst>
          </p:cNvPr>
          <p:cNvSpPr txBox="1">
            <a:spLocks/>
          </p:cNvSpPr>
          <p:nvPr/>
        </p:nvSpPr>
        <p:spPr>
          <a:xfrm>
            <a:off x="6006588" y="1793734"/>
            <a:ext cx="4854565"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Overview:</a:t>
            </a:r>
          </a:p>
        </p:txBody>
      </p:sp>
      <p:sp>
        <p:nvSpPr>
          <p:cNvPr id="9" name="Content Placeholder 5">
            <a:extLst>
              <a:ext uri="{FF2B5EF4-FFF2-40B4-BE49-F238E27FC236}">
                <a16:creationId xmlns:a16="http://schemas.microsoft.com/office/drawing/2014/main" id="{23A967C8-81C1-AEFE-E413-22044B6BFF2A}"/>
              </a:ext>
            </a:extLst>
          </p:cNvPr>
          <p:cNvSpPr txBox="1">
            <a:spLocks/>
          </p:cNvSpPr>
          <p:nvPr/>
        </p:nvSpPr>
        <p:spPr>
          <a:xfrm>
            <a:off x="6320337" y="2297642"/>
            <a:ext cx="5221224" cy="212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Review Who is on the C</a:t>
            </a:r>
            <a:r>
              <a:rPr lang="en-US" sz="2000" b="1">
                <a:solidFill>
                  <a:schemeClr val="accent4"/>
                </a:solidFill>
                <a:latin typeface="Univers" panose="020B0503020202020204" pitchFamily="34" charset="0"/>
              </a:rPr>
              <a:t>ommittee</a:t>
            </a:r>
          </a:p>
          <a:p>
            <a:r>
              <a:rPr lang="en-US" sz="2000" b="1" i="0">
                <a:solidFill>
                  <a:schemeClr val="accent4"/>
                </a:solidFill>
                <a:effectLst/>
                <a:latin typeface="Univers" panose="020B0503020202020204" pitchFamily="34" charset="0"/>
              </a:rPr>
              <a:t>Choose a Youth Lead</a:t>
            </a:r>
            <a:endParaRPr lang="en-US" sz="2000" b="1">
              <a:solidFill>
                <a:schemeClr val="accent4"/>
              </a:solidFill>
              <a:effectLst/>
              <a:latin typeface="Univers" panose="020B0503020202020204" pitchFamily="34" charset="0"/>
            </a:endParaRPr>
          </a:p>
          <a:p>
            <a:r>
              <a:rPr lang="en-US" sz="2000" b="1" i="0">
                <a:solidFill>
                  <a:schemeClr val="accent4"/>
                </a:solidFill>
                <a:effectLst/>
                <a:latin typeface="Univers" panose="020B0503020202020204" pitchFamily="34" charset="0"/>
              </a:rPr>
              <a:t>Ensure Adequate Adult Advisers</a:t>
            </a:r>
            <a:endParaRPr lang="en-US" sz="2000" b="1">
              <a:solidFill>
                <a:schemeClr val="accent4"/>
              </a:solidFill>
              <a:effectLst/>
              <a:latin typeface="Univers" panose="020B0503020202020204" pitchFamily="34" charset="0"/>
            </a:endParaRPr>
          </a:p>
          <a:p>
            <a:r>
              <a:rPr lang="en-US" sz="2000" b="1">
                <a:solidFill>
                  <a:schemeClr val="accent4"/>
                </a:solidFill>
                <a:latin typeface="Univers" panose="020B0503020202020204" pitchFamily="34" charset="0"/>
              </a:rPr>
              <a:t>Reduce Number of Items to 6</a:t>
            </a:r>
          </a:p>
          <a:p>
            <a:r>
              <a:rPr lang="en-US" sz="2000" b="1">
                <a:solidFill>
                  <a:schemeClr val="accent4"/>
                </a:solidFill>
                <a:effectLst/>
                <a:latin typeface="Univers" panose="020B0503020202020204" pitchFamily="34" charset="0"/>
              </a:rPr>
              <a:t>Brainstorm Ideas for Committee to Use</a:t>
            </a:r>
          </a:p>
        </p:txBody>
      </p:sp>
      <p:sp>
        <p:nvSpPr>
          <p:cNvPr id="12" name="Text Placeholder 4">
            <a:extLst>
              <a:ext uri="{FF2B5EF4-FFF2-40B4-BE49-F238E27FC236}">
                <a16:creationId xmlns:a16="http://schemas.microsoft.com/office/drawing/2014/main" id="{1FD1F4E2-B529-0A3A-07F6-68F55C94D7C0}"/>
              </a:ext>
            </a:extLst>
          </p:cNvPr>
          <p:cNvSpPr txBox="1">
            <a:spLocks/>
          </p:cNvSpPr>
          <p:nvPr/>
        </p:nvSpPr>
        <p:spPr>
          <a:xfrm>
            <a:off x="6006588" y="4573147"/>
            <a:ext cx="5347212"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Expectations for January Meeting:</a:t>
            </a:r>
          </a:p>
        </p:txBody>
      </p:sp>
      <p:sp>
        <p:nvSpPr>
          <p:cNvPr id="14" name="Content Placeholder 5">
            <a:extLst>
              <a:ext uri="{FF2B5EF4-FFF2-40B4-BE49-F238E27FC236}">
                <a16:creationId xmlns:a16="http://schemas.microsoft.com/office/drawing/2014/main" id="{EF167C7D-94F2-8E51-76F6-CB99D8C71914}"/>
              </a:ext>
            </a:extLst>
          </p:cNvPr>
          <p:cNvSpPr txBox="1">
            <a:spLocks/>
          </p:cNvSpPr>
          <p:nvPr/>
        </p:nvSpPr>
        <p:spPr>
          <a:xfrm>
            <a:off x="6320337" y="5098222"/>
            <a:ext cx="5082548" cy="1708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2-3 Designs Prepped for January Meeting Vote</a:t>
            </a:r>
          </a:p>
          <a:p>
            <a:r>
              <a:rPr lang="en-US" sz="2000" b="1" i="0">
                <a:solidFill>
                  <a:schemeClr val="accent4"/>
                </a:solidFill>
                <a:effectLst/>
                <a:latin typeface="Univers" panose="020B0503020202020204" pitchFamily="34" charset="0"/>
              </a:rPr>
              <a:t>Research the Types of SWAG and Cost Range for 50, 100, 200</a:t>
            </a:r>
          </a:p>
        </p:txBody>
      </p:sp>
      <p:pic>
        <p:nvPicPr>
          <p:cNvPr id="4" name="Picture 3">
            <a:extLst>
              <a:ext uri="{FF2B5EF4-FFF2-40B4-BE49-F238E27FC236}">
                <a16:creationId xmlns:a16="http://schemas.microsoft.com/office/drawing/2014/main" id="{22085491-EBC5-4F22-344E-F9C7151D9AA5}"/>
              </a:ext>
            </a:extLst>
          </p:cNvPr>
          <p:cNvPicPr>
            <a:picLocks noChangeAspect="1"/>
          </p:cNvPicPr>
          <p:nvPr/>
        </p:nvPicPr>
        <p:blipFill>
          <a:blip r:embed="rId6"/>
          <a:stretch>
            <a:fillRect/>
          </a:stretch>
        </p:blipFill>
        <p:spPr>
          <a:xfrm>
            <a:off x="216716" y="-217881"/>
            <a:ext cx="5347982" cy="3546680"/>
          </a:xfrm>
          <a:prstGeom prst="rect">
            <a:avLst/>
          </a:prstGeom>
        </p:spPr>
      </p:pic>
    </p:spTree>
    <p:extLst>
      <p:ext uri="{BB962C8B-B14F-4D97-AF65-F5344CB8AC3E}">
        <p14:creationId xmlns:p14="http://schemas.microsoft.com/office/powerpoint/2010/main" val="1674312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778500" y="493659"/>
            <a:ext cx="5725329" cy="1145066"/>
          </a:xfrm>
        </p:spPr>
        <p:txBody>
          <a:bodyPr>
            <a:normAutofit fontScale="90000"/>
          </a:bodyPr>
          <a:lstStyle/>
          <a:p>
            <a:r>
              <a:rPr lang="en-US"/>
              <a:t>SWAG Committee</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150165" y="1638724"/>
            <a:ext cx="4434840" cy="4917523"/>
          </a:xfrm>
        </p:spPr>
        <p:txBody>
          <a:bodyPr>
            <a:noAutofit/>
          </a:bodyPr>
          <a:lstStyle/>
          <a:p>
            <a:pPr algn="ctr"/>
            <a:r>
              <a:rPr lang="en-US" b="1">
                <a:solidFill>
                  <a:schemeClr val="accent4"/>
                </a:solidFill>
              </a:rPr>
              <a:t>Patch Design NEEDS to Happen Over Winter Break!</a:t>
            </a:r>
          </a:p>
          <a:p>
            <a:pPr algn="ctr"/>
            <a:endParaRPr lang="en-US" sz="800" b="1">
              <a:solidFill>
                <a:schemeClr val="accent4"/>
              </a:solidFill>
            </a:endParaRPr>
          </a:p>
          <a:p>
            <a:pPr algn="ctr"/>
            <a:r>
              <a:rPr lang="en-US" b="1">
                <a:solidFill>
                  <a:schemeClr val="accent1"/>
                </a:solidFill>
              </a:rPr>
              <a:t>Theme:</a:t>
            </a:r>
            <a:r>
              <a:rPr lang="en-US" b="1">
                <a:solidFill>
                  <a:schemeClr val="accent4"/>
                </a:solidFill>
              </a:rPr>
              <a:t> Seek New Heights</a:t>
            </a:r>
          </a:p>
          <a:p>
            <a:pPr algn="ctr"/>
            <a:endParaRPr lang="en-US" sz="800" b="1">
              <a:solidFill>
                <a:schemeClr val="accent4"/>
              </a:solidFill>
            </a:endParaRPr>
          </a:p>
          <a:p>
            <a:pPr algn="ctr"/>
            <a:r>
              <a:rPr lang="en-US" b="1">
                <a:solidFill>
                  <a:schemeClr val="accent1"/>
                </a:solidFill>
              </a:rPr>
              <a:t>Colors: </a:t>
            </a:r>
            <a:r>
              <a:rPr lang="en-US" b="1">
                <a:solidFill>
                  <a:schemeClr val="accent4"/>
                </a:solidFill>
              </a:rPr>
              <a:t>Orange</a:t>
            </a:r>
            <a:r>
              <a:rPr lang="en-US" b="1">
                <a:solidFill>
                  <a:schemeClr val="accent1"/>
                </a:solidFill>
              </a:rPr>
              <a:t> &amp; Purple</a:t>
            </a:r>
            <a:endParaRPr lang="en-US" b="1">
              <a:solidFill>
                <a:schemeClr val="accent4"/>
              </a:solidFill>
            </a:endParaRPr>
          </a:p>
          <a:p>
            <a:pPr algn="ctr"/>
            <a:endParaRPr lang="en-US" sz="800" b="1">
              <a:solidFill>
                <a:schemeClr val="accent4"/>
              </a:solidFill>
            </a:endParaRPr>
          </a:p>
          <a:p>
            <a:pPr algn="ctr"/>
            <a:r>
              <a:rPr lang="en-US" b="1">
                <a:solidFill>
                  <a:schemeClr val="accent1"/>
                </a:solidFill>
              </a:rPr>
              <a:t>Ideas: </a:t>
            </a:r>
            <a:r>
              <a:rPr lang="en-US" b="1">
                <a:solidFill>
                  <a:schemeClr val="accent4"/>
                </a:solidFill>
              </a:rPr>
              <a:t>Colorado 14er’s</a:t>
            </a:r>
          </a:p>
          <a:p>
            <a:pPr algn="ctr"/>
            <a:r>
              <a:rPr lang="en-US" b="1">
                <a:solidFill>
                  <a:schemeClr val="accent4"/>
                </a:solidFill>
              </a:rPr>
              <a:t>Other . . . </a:t>
            </a:r>
          </a:p>
          <a:p>
            <a:pPr algn="ctr"/>
            <a:endParaRPr lang="en-US" sz="800" b="1">
              <a:solidFill>
                <a:schemeClr val="accent4"/>
              </a:solidFill>
            </a:endParaRPr>
          </a:p>
          <a:p>
            <a:pPr algn="ctr"/>
            <a:r>
              <a:rPr lang="en-US" b="1">
                <a:solidFill>
                  <a:schemeClr val="accent1"/>
                </a:solidFill>
              </a:rPr>
              <a:t>Possible Vendor Collaboration:</a:t>
            </a:r>
            <a:r>
              <a:rPr lang="en-US" b="1">
                <a:solidFill>
                  <a:schemeClr val="accent4"/>
                </a:solidFill>
              </a:rPr>
              <a:t> Otter Box or Chipotle</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9</a:t>
            </a:fld>
            <a:r>
              <a:rPr lang="en-US"/>
              <a:t> - AD</a:t>
            </a:r>
          </a:p>
        </p:txBody>
      </p:sp>
      <p:pic>
        <p:nvPicPr>
          <p:cNvPr id="5" name="Picture 4">
            <a:extLst>
              <a:ext uri="{FF2B5EF4-FFF2-40B4-BE49-F238E27FC236}">
                <a16:creationId xmlns:a16="http://schemas.microsoft.com/office/drawing/2014/main" id="{A895EBAF-48FA-3C64-EAB0-34ED6E712C0C}"/>
              </a:ext>
            </a:extLst>
          </p:cNvPr>
          <p:cNvPicPr>
            <a:picLocks noChangeAspect="1"/>
          </p:cNvPicPr>
          <p:nvPr/>
        </p:nvPicPr>
        <p:blipFill>
          <a:blip r:embed="rId5"/>
          <a:stretch>
            <a:fillRect/>
          </a:stretch>
        </p:blipFill>
        <p:spPr>
          <a:xfrm>
            <a:off x="3894667" y="4417700"/>
            <a:ext cx="1610021" cy="835972"/>
          </a:xfrm>
          <a:prstGeom prst="rect">
            <a:avLst/>
          </a:prstGeom>
        </p:spPr>
      </p:pic>
    </p:spTree>
    <p:extLst>
      <p:ext uri="{BB962C8B-B14F-4D97-AF65-F5344CB8AC3E}">
        <p14:creationId xmlns:p14="http://schemas.microsoft.com/office/powerpoint/2010/main" val="1130116335"/>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79E8A1-055A-4751-97E9-E6B1F9E21214}">
  <ds:schemaRefs>
    <ds:schemaRef ds:uri="http://schemas.microsoft.com/sharepoint/v3/contenttype/forms"/>
  </ds:schemaRefs>
</ds:datastoreItem>
</file>

<file path=customXml/itemProps2.xml><?xml version="1.0" encoding="utf-8"?>
<ds:datastoreItem xmlns:ds="http://schemas.openxmlformats.org/officeDocument/2006/customXml" ds:itemID="{99D08CD0-82A3-4566-9B63-BB91B2D8976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3.xml><?xml version="1.0" encoding="utf-8"?>
<ds:datastoreItem xmlns:ds="http://schemas.openxmlformats.org/officeDocument/2006/customXml" ds:itemID="{64958658-F0F0-4C75-A3B7-276A0C8E9F28}">
  <ds:schemaRefs>
    <ds:schemaRef ds:uri="16c05727-aa75-4e4a-9b5f-8a80a1165891"/>
    <ds:schemaRef ds:uri="230e9df3-be65-4c73-a93b-d1236ebd677e"/>
    <ds:schemaRef ds:uri="71af3243-3dd4-4a8d-8c0d-dd76da1f02a5"/>
    <ds:schemaRef ds:uri="http://schemas.microsoft.com/office/2006/metadata/contentType"/>
    <ds:schemaRef ds:uri="http://schemas.microsoft.com/office/2006/metadata/properties/metaAttributes"/>
    <ds:schemaRef ds:uri="http://schemas.microsoft.com/sharepoint/v3"/>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TM89338750</Template>
  <Application>Microsoft Office PowerPoint</Application>
  <PresentationFormat>Widescreen</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GradientUnivers</vt:lpstr>
      <vt:lpstr>NOAC 2024</vt:lpstr>
      <vt:lpstr>December 10, 2023   Agenda</vt:lpstr>
      <vt:lpstr>Housekeeping</vt:lpstr>
      <vt:lpstr>NOAC Committees</vt:lpstr>
      <vt:lpstr>Activities Committee</vt:lpstr>
      <vt:lpstr>Pre-NOAC Activity Ideas </vt:lpstr>
      <vt:lpstr>Hospitality Committee</vt:lpstr>
      <vt:lpstr>SWAG Committee</vt:lpstr>
      <vt:lpstr>SWAG Committee</vt:lpstr>
      <vt:lpstr>Fundraising</vt:lpstr>
      <vt:lpstr>Fundraising Committee</vt:lpstr>
      <vt:lpstr>Contingent Winter Break Get Together</vt:lpstr>
      <vt:lpstr>PowerPoint Presentation</vt:lpstr>
      <vt:lpstr>PowerPoint Presentation</vt:lpstr>
      <vt:lpstr>Youth Applications due Jan. 31  https://oa-bsa.org/program/events/noac/trailblazer-scholarship       Adult Sponsors</vt:lpstr>
      <vt:lpstr>Advertise</vt:lpstr>
      <vt:lpstr>NOAC Info</vt:lpstr>
      <vt:lpstr>Seek new heights together at NOAC 2024!</vt:lpstr>
      <vt:lpstr>THANK YOU fOR YOUR tIME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NOAC 2024</dc:title>
  <dc:creator>Lorraine Patton</dc:creator>
  <cp:revision>1</cp:revision>
  <dcterms:created xsi:type="dcterms:W3CDTF">2023-11-19T20:31:21Z</dcterms:created>
  <dcterms:modified xsi:type="dcterms:W3CDTF">2023-12-12T03:10:13Z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